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28"/>
  </p:notesMasterIdLst>
  <p:sldIdLst>
    <p:sldId id="275" r:id="rId2"/>
    <p:sldId id="284" r:id="rId3"/>
    <p:sldId id="285" r:id="rId4"/>
    <p:sldId id="286" r:id="rId5"/>
    <p:sldId id="296" r:id="rId6"/>
    <p:sldId id="288" r:id="rId7"/>
    <p:sldId id="297" r:id="rId8"/>
    <p:sldId id="287" r:id="rId9"/>
    <p:sldId id="289" r:id="rId10"/>
    <p:sldId id="290" r:id="rId11"/>
    <p:sldId id="291" r:id="rId12"/>
    <p:sldId id="292" r:id="rId13"/>
    <p:sldId id="293" r:id="rId14"/>
    <p:sldId id="294" r:id="rId15"/>
    <p:sldId id="295" r:id="rId16"/>
    <p:sldId id="298" r:id="rId17"/>
    <p:sldId id="299" r:id="rId18"/>
    <p:sldId id="300" r:id="rId19"/>
    <p:sldId id="307" r:id="rId20"/>
    <p:sldId id="301" r:id="rId21"/>
    <p:sldId id="308" r:id="rId22"/>
    <p:sldId id="303" r:id="rId23"/>
    <p:sldId id="309" r:id="rId24"/>
    <p:sldId id="305" r:id="rId25"/>
    <p:sldId id="302" r:id="rId26"/>
    <p:sldId id="30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B467F"/>
    <a:srgbClr val="FC1A0B"/>
    <a:srgbClr val="F67F11"/>
    <a:srgbClr val="1F0740"/>
    <a:srgbClr val="7D4A7C"/>
    <a:srgbClr val="F67F10"/>
    <a:srgbClr val="005544"/>
    <a:srgbClr val="FDF7EC"/>
    <a:srgbClr val="F89004"/>
    <a:srgbClr val="FDFB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49" d="100"/>
          <a:sy n="49" d="100"/>
        </p:scale>
        <p:origin x="1268"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197AF5-91A8-4EDC-8953-632C4C0BD4EF}" type="datetimeFigureOut">
              <a:rPr lang="en-GB" smtClean="0"/>
              <a:t>14/01/2026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E7549C-D31E-4573-B091-C12B1A0DFB7E}" type="slidenum">
              <a:rPr lang="en-GB" smtClean="0"/>
              <a:t>‹#›</a:t>
            </a:fld>
            <a:endParaRPr lang="en-GB"/>
          </a:p>
        </p:txBody>
      </p:sp>
    </p:spTree>
    <p:extLst>
      <p:ext uri="{BB962C8B-B14F-4D97-AF65-F5344CB8AC3E}">
        <p14:creationId xmlns:p14="http://schemas.microsoft.com/office/powerpoint/2010/main" val="2724912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5276088"/>
            <a:ext cx="11347704" cy="786384"/>
          </a:xfrm>
        </p:spPr>
        <p:txBody>
          <a:bodyPr vert="horz" lIns="91440" tIns="45720" rIns="91440" bIns="45720" rtlCol="0" anchor="b">
            <a:normAutofit/>
          </a:bodyPr>
          <a:lstStyle>
            <a:lvl1pPr>
              <a:defRPr lang="en-US" sz="4400" dirty="0">
                <a:solidFill>
                  <a:schemeClr val="tx2"/>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980176"/>
            <a:ext cx="11347704" cy="530352"/>
          </a:xfrm>
        </p:spPr>
        <p:txBody>
          <a:bodyPr vert="horz" lIns="91440" tIns="45720" rIns="91440" bIns="45720" rtlCol="0">
            <a:normAutofit/>
          </a:bodyPr>
          <a:lstStyle>
            <a:lvl1pPr marL="0" indent="0">
              <a:buNone/>
              <a:defRPr lang="en-US" dirty="0">
                <a:solidFill>
                  <a:schemeClr val="tx2"/>
                </a:solidFill>
              </a:defRPr>
            </a:lvl1pPr>
          </a:lstStyle>
          <a:p>
            <a:pPr lvl="0"/>
            <a:r>
              <a:rPr lang="en-US" dirty="0"/>
              <a:t>Click to edit Master subtitle style</a:t>
            </a:r>
          </a:p>
        </p:txBody>
      </p:sp>
      <p:sp>
        <p:nvSpPr>
          <p:cNvPr id="8" name="Picture Placeholder 6">
            <a:extLst>
              <a:ext uri="{FF2B5EF4-FFF2-40B4-BE49-F238E27FC236}">
                <a16:creationId xmlns:a16="http://schemas.microsoft.com/office/drawing/2014/main" id="{F9A648C8-0436-6FAF-8B52-BA15EFB5F90C}"/>
              </a:ext>
            </a:extLst>
          </p:cNvPr>
          <p:cNvSpPr>
            <a:spLocks noGrp="1"/>
          </p:cNvSpPr>
          <p:nvPr>
            <p:ph type="pic" sz="quarter" idx="13" hasCustomPrompt="1"/>
          </p:nvPr>
        </p:nvSpPr>
        <p:spPr>
          <a:xfrm>
            <a:off x="342901" y="343038"/>
            <a:ext cx="11506200" cy="4792766"/>
          </a:xfrm>
          <a:custGeom>
            <a:avLst/>
            <a:gdLst>
              <a:gd name="connsiteX0" fmla="*/ 292023 w 11506200"/>
              <a:gd name="connsiteY0" fmla="*/ 0 h 4792766"/>
              <a:gd name="connsiteX1" fmla="*/ 11214177 w 11506200"/>
              <a:gd name="connsiteY1" fmla="*/ 0 h 4792766"/>
              <a:gd name="connsiteX2" fmla="*/ 11506200 w 11506200"/>
              <a:gd name="connsiteY2" fmla="*/ 292023 h 4792766"/>
              <a:gd name="connsiteX3" fmla="*/ 11506200 w 11506200"/>
              <a:gd name="connsiteY3" fmla="*/ 4500743 h 4792766"/>
              <a:gd name="connsiteX4" fmla="*/ 11214177 w 11506200"/>
              <a:gd name="connsiteY4" fmla="*/ 4792766 h 4792766"/>
              <a:gd name="connsiteX5" fmla="*/ 292023 w 11506200"/>
              <a:gd name="connsiteY5" fmla="*/ 4792766 h 4792766"/>
              <a:gd name="connsiteX6" fmla="*/ 0 w 11506200"/>
              <a:gd name="connsiteY6" fmla="*/ 4500743 h 4792766"/>
              <a:gd name="connsiteX7" fmla="*/ 0 w 11506200"/>
              <a:gd name="connsiteY7" fmla="*/ 292023 h 4792766"/>
              <a:gd name="connsiteX8" fmla="*/ 292023 w 11506200"/>
              <a:gd name="connsiteY8" fmla="*/ 0 h 479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6200" h="4792766">
                <a:moveTo>
                  <a:pt x="292023" y="0"/>
                </a:moveTo>
                <a:lnTo>
                  <a:pt x="11214177" y="0"/>
                </a:lnTo>
                <a:cubicBezTo>
                  <a:pt x="11375457" y="0"/>
                  <a:pt x="11506200" y="130743"/>
                  <a:pt x="11506200" y="292023"/>
                </a:cubicBezTo>
                <a:lnTo>
                  <a:pt x="11506200" y="4500743"/>
                </a:lnTo>
                <a:cubicBezTo>
                  <a:pt x="11506200" y="4662023"/>
                  <a:pt x="11375457" y="4792766"/>
                  <a:pt x="11214177" y="4792766"/>
                </a:cubicBezTo>
                <a:lnTo>
                  <a:pt x="292023" y="4792766"/>
                </a:lnTo>
                <a:cubicBezTo>
                  <a:pt x="130743" y="4792766"/>
                  <a:pt x="0" y="4662023"/>
                  <a:pt x="0" y="4500743"/>
                </a:cubicBezTo>
                <a:lnTo>
                  <a:pt x="0" y="292023"/>
                </a:lnTo>
                <a:cubicBezTo>
                  <a:pt x="0" y="130743"/>
                  <a:pt x="130743" y="0"/>
                  <a:pt x="292023" y="0"/>
                </a:cubicBez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37160" y="6519672"/>
            <a:ext cx="3494314" cy="365125"/>
          </a:xfrm>
        </p:spPr>
        <p:txBody>
          <a:bodyPr/>
          <a:lstStyle>
            <a:lvl1pPr>
              <a:defRPr>
                <a:solidFill>
                  <a:schemeClr val="tx2"/>
                </a:solidFill>
                <a:effectLst/>
              </a:defRPr>
            </a:lvl1pPr>
          </a:lstStyle>
          <a:p>
            <a:fld id="{6CD91AB5-8D64-469B-81DF-A26B406D2B54}" type="datetime1">
              <a:rPr lang="en-US" smtClean="0"/>
              <a:t>1/14/2026</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876521" y="6519672"/>
            <a:ext cx="2805405" cy="365125"/>
          </a:xfrm>
        </p:spPr>
        <p:txBody>
          <a:bodyPr/>
          <a:lstStyle>
            <a:lvl1pPr>
              <a:defRPr>
                <a:solidFill>
                  <a:schemeClr val="tx2"/>
                </a:solidFill>
                <a:effectLst/>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632162" y="6519672"/>
            <a:ext cx="429207" cy="365125"/>
          </a:xfrm>
        </p:spPr>
        <p:txBody>
          <a:bodyPr/>
          <a:lstStyle>
            <a:lvl1pPr>
              <a:defRPr>
                <a:solidFill>
                  <a:schemeClr val="tx2"/>
                </a:solidFill>
                <a:effectLst/>
              </a:defRPr>
            </a:lvl1pPr>
          </a:lstStyle>
          <a:p>
            <a:fld id="{8E274F5D-21DC-40EF-8DBA-AB9BB119E939}" type="slidenum">
              <a:rPr lang="en-US" smtClean="0"/>
              <a:t>‹#›</a:t>
            </a:fld>
            <a:endParaRPr lang="en-US"/>
          </a:p>
        </p:txBody>
      </p:sp>
    </p:spTree>
    <p:extLst>
      <p:ext uri="{BB962C8B-B14F-4D97-AF65-F5344CB8AC3E}">
        <p14:creationId xmlns:p14="http://schemas.microsoft.com/office/powerpoint/2010/main" val="66782806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429768" y="411480"/>
            <a:ext cx="11045952" cy="1828800"/>
          </a:xfrm>
        </p:spPr>
        <p:txBody>
          <a:bodyPr anchor="t">
            <a:normAutofit/>
          </a:bodyPr>
          <a:lstStyle>
            <a:lvl1pPr>
              <a:defRPr sz="8000"/>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5998464" y="2423160"/>
            <a:ext cx="5486400" cy="3886200"/>
          </a:xfrm>
        </p:spPr>
        <p:txBody>
          <a:bodyPr vert="horz" lIns="91440" tIns="45720" rIns="91440" bIns="45720" rtlCol="0">
            <a:normAutofit/>
          </a:bodyPr>
          <a:lstStyle>
            <a:lvl1pPr marL="457200" indent="-4572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01BB0C55-2E11-4E7F-9EF8-868B07C6C42C}" type="datetime1">
              <a:rPr lang="en-US" smtClean="0"/>
              <a:t>1/14/2026</a:t>
            </a:fld>
            <a:endParaRPr lang="en-US"/>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445681115"/>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7644384" y="1012952"/>
            <a:ext cx="4023360" cy="1636776"/>
          </a:xfrm>
        </p:spPr>
        <p:txBody>
          <a:bodyPr anchor="b">
            <a:normAutofit/>
          </a:bodyPr>
          <a:lstStyle>
            <a:lvl1pPr>
              <a:defRPr sz="4800"/>
            </a:lvl1pPr>
          </a:lstStyle>
          <a:p>
            <a:r>
              <a:rPr lang="en-US" dirty="0"/>
              <a:t>Click to edit Master title style</a:t>
            </a:r>
          </a:p>
        </p:txBody>
      </p:sp>
      <p:sp>
        <p:nvSpPr>
          <p:cNvPr id="10" name="Picture Placeholder 8">
            <a:extLst>
              <a:ext uri="{FF2B5EF4-FFF2-40B4-BE49-F238E27FC236}">
                <a16:creationId xmlns:a16="http://schemas.microsoft.com/office/drawing/2014/main" id="{FE8E4848-C9F6-6844-AB1C-C4F0E8A472A1}"/>
              </a:ext>
            </a:extLst>
          </p:cNvPr>
          <p:cNvSpPr>
            <a:spLocks noGrp="1"/>
          </p:cNvSpPr>
          <p:nvPr>
            <p:ph type="pic" sz="quarter" idx="14" hasCustomPrompt="1"/>
          </p:nvPr>
        </p:nvSpPr>
        <p:spPr>
          <a:xfrm>
            <a:off x="342901" y="345109"/>
            <a:ext cx="6714969" cy="6163508"/>
          </a:xfrm>
          <a:custGeom>
            <a:avLst/>
            <a:gdLst>
              <a:gd name="connsiteX0" fmla="*/ 281857 w 6714969"/>
              <a:gd name="connsiteY0" fmla="*/ 0 h 6163508"/>
              <a:gd name="connsiteX1" fmla="*/ 6433112 w 6714969"/>
              <a:gd name="connsiteY1" fmla="*/ 0 h 6163508"/>
              <a:gd name="connsiteX2" fmla="*/ 6714969 w 6714969"/>
              <a:gd name="connsiteY2" fmla="*/ 281857 h 6163508"/>
              <a:gd name="connsiteX3" fmla="*/ 6714969 w 6714969"/>
              <a:gd name="connsiteY3" fmla="*/ 5881651 h 6163508"/>
              <a:gd name="connsiteX4" fmla="*/ 6433112 w 6714969"/>
              <a:gd name="connsiteY4" fmla="*/ 6163508 h 6163508"/>
              <a:gd name="connsiteX5" fmla="*/ 281857 w 6714969"/>
              <a:gd name="connsiteY5" fmla="*/ 6163508 h 6163508"/>
              <a:gd name="connsiteX6" fmla="*/ 0 w 6714969"/>
              <a:gd name="connsiteY6" fmla="*/ 5881651 h 6163508"/>
              <a:gd name="connsiteX7" fmla="*/ 0 w 6714969"/>
              <a:gd name="connsiteY7" fmla="*/ 281857 h 6163508"/>
              <a:gd name="connsiteX8" fmla="*/ 281857 w 6714969"/>
              <a:gd name="connsiteY8" fmla="*/ 0 h 616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4969" h="6163508">
                <a:moveTo>
                  <a:pt x="281857" y="0"/>
                </a:moveTo>
                <a:lnTo>
                  <a:pt x="6433112" y="0"/>
                </a:lnTo>
                <a:cubicBezTo>
                  <a:pt x="6588777" y="0"/>
                  <a:pt x="6714969" y="126192"/>
                  <a:pt x="6714969" y="281857"/>
                </a:cubicBezTo>
                <a:lnTo>
                  <a:pt x="6714969" y="5881651"/>
                </a:lnTo>
                <a:cubicBezTo>
                  <a:pt x="6714969" y="6037316"/>
                  <a:pt x="6588777" y="6163508"/>
                  <a:pt x="6433112" y="6163508"/>
                </a:cubicBezTo>
                <a:lnTo>
                  <a:pt x="281857" y="6163508"/>
                </a:lnTo>
                <a:cubicBezTo>
                  <a:pt x="126192" y="6163508"/>
                  <a:pt x="0" y="6037316"/>
                  <a:pt x="0" y="5881651"/>
                </a:cubicBezTo>
                <a:lnTo>
                  <a:pt x="0" y="281857"/>
                </a:lnTo>
                <a:cubicBezTo>
                  <a:pt x="0" y="126192"/>
                  <a:pt x="126192" y="0"/>
                  <a:pt x="281857" y="0"/>
                </a:cubicBezTo>
                <a:close/>
              </a:path>
            </a:pathLst>
          </a:custGeom>
          <a:blipFill dpi="0" rotWithShape="1">
            <a:blip r:embed="rId2">
              <a:alphaModFix amt="65000"/>
            </a:blip>
            <a:srcRect/>
            <a:stretch>
              <a:fillRect/>
            </a:stretch>
          </a:blipFill>
        </p:spPr>
        <p:txBody>
          <a:bodyPr wrap="square">
            <a:noAutofit/>
          </a:bodyPr>
          <a:lstStyle>
            <a:lvl1pPr marL="0" indent="0">
              <a:buNone/>
              <a:defRPr/>
            </a:lvl1pPr>
          </a:lstStyle>
          <a:p>
            <a:r>
              <a:rPr lang="en-US" dirty="0"/>
              <a:t>.</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7644384" y="2896616"/>
            <a:ext cx="4023360" cy="3364992"/>
          </a:xfrm>
        </p:spPr>
        <p:txBody>
          <a:bodyPr vert="horz" lIns="91440" tIns="45720" rIns="91440" bIns="45720" rtlCol="0">
            <a:normAutofit/>
          </a:bodyPr>
          <a:lstStyle>
            <a:lvl1pPr marL="342900" indent="-3429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marL="228600" lvl="0" indent="-228600"/>
            <a:r>
              <a:rPr lang="en-US" dirty="0"/>
              <a:t>Click to edit Master text styles</a:t>
            </a:r>
          </a:p>
          <a:p>
            <a:pPr marL="228600" lvl="1" indent="-228600"/>
            <a:r>
              <a:rPr lang="en-US" dirty="0"/>
              <a:t>Second level</a:t>
            </a:r>
          </a:p>
          <a:p>
            <a:pPr marL="228600" lvl="2" indent="-228600"/>
            <a:r>
              <a:rPr lang="en-US" dirty="0"/>
              <a:t>Third level</a:t>
            </a:r>
          </a:p>
          <a:p>
            <a:pPr marL="228600" lvl="3" indent="-228600"/>
            <a:r>
              <a:rPr lang="en-US" dirty="0"/>
              <a:t>Fourth level</a:t>
            </a:r>
          </a:p>
          <a:p>
            <a:pPr marL="228600" lvl="4" indent="-228600"/>
            <a:r>
              <a:rPr lang="en-US" dirty="0"/>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0AC9FCAD-E19B-4A0F-866E-979EDEC4B525}" type="datetime1">
              <a:rPr lang="en-US" smtClean="0"/>
              <a:t>1/14/2026</a:t>
            </a:fld>
            <a:endParaRPr lang="en-US"/>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1114243196"/>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478024"/>
            <a:ext cx="4325112" cy="2454796"/>
          </a:xfrm>
        </p:spPr>
        <p:txBody>
          <a:bodyPr anchor="t">
            <a:normAutofit/>
          </a:bodyPr>
          <a:lstStyle>
            <a:lvl1pPr>
              <a:defRPr sz="4400"/>
            </a:lvl1pPr>
          </a:lstStyle>
          <a:p>
            <a:r>
              <a:rPr lang="en-US" dirty="0"/>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478024"/>
            <a:ext cx="4325112" cy="245973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A79B4A14-E3E2-4038-B0C4-0EC5ECBDA17A}" type="datetime1">
              <a:rPr lang="en-US" smtClean="0"/>
              <a:t>1/14/2026</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1070479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039112"/>
            <a:ext cx="3813048" cy="3538728"/>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422392" y="2039112"/>
            <a:ext cx="5047488" cy="3538728"/>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2301396-E7F4-44BB-B3C1-CAADE8EE1BCB}" type="datetime1">
              <a:rPr lang="en-US" smtClean="0"/>
              <a:t>1/14/2026</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23149860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00200"/>
            <a:ext cx="4142232" cy="4636008"/>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422392" y="1600200"/>
            <a:ext cx="5788152" cy="463600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C603B70-0873-4F91-B20E-188F8FCBC95A}" type="datetime1">
              <a:rPr lang="en-US" smtClean="0"/>
              <a:t>1/14/2026</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36901933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4032504" cy="3621024"/>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422392" y="640080"/>
            <a:ext cx="5971032" cy="572414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A211211-1BBF-43C8-98F1-415153382D43}" type="datetime1">
              <a:rPr lang="en-US" smtClean="0"/>
              <a:t>1/14/2026</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3299974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3493008" cy="3621024"/>
          </a:xfrm>
        </p:spPr>
        <p:txBody>
          <a:bodyPr vert="horz" lIns="91440" tIns="45720" rIns="91440" bIns="45720" rtlCol="0" anchor="t">
            <a:normAutofit/>
          </a:bodyPr>
          <a:lstStyle>
            <a:lvl1pPr>
              <a:defRPr lang="en-US" dirty="0"/>
            </a:lvl1pPr>
          </a:lstStyle>
          <a:p>
            <a:pPr lvl="0"/>
            <a:r>
              <a:rPr lang="en-US" dirty="0"/>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425696" y="640080"/>
            <a:ext cx="7159752" cy="57197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423C37F1-4FE0-40C5-A1CC-AC65E60D9E3F}" type="datetime1">
              <a:rPr lang="en-US" smtClean="0"/>
              <a:t>1/14/2026</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20077825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50408" y="548640"/>
            <a:ext cx="6035040" cy="1143000"/>
          </a:xfrm>
        </p:spPr>
        <p:txBody>
          <a:bodyPr anchor="b"/>
          <a:lstStyle/>
          <a:p>
            <a:r>
              <a:rPr lang="en-US" dirty="0"/>
              <a:t>Click to edit Master title style</a:t>
            </a:r>
          </a:p>
        </p:txBody>
      </p:sp>
      <p:sp>
        <p:nvSpPr>
          <p:cNvPr id="4" name="Picture Placeholder 3">
            <a:extLst>
              <a:ext uri="{FF2B5EF4-FFF2-40B4-BE49-F238E27FC236}">
                <a16:creationId xmlns:a16="http://schemas.microsoft.com/office/drawing/2014/main" id="{EF226A48-373B-47E6-1E90-9892366CC9F0}"/>
              </a:ext>
            </a:extLst>
          </p:cNvPr>
          <p:cNvSpPr>
            <a:spLocks noGrp="1"/>
          </p:cNvSpPr>
          <p:nvPr>
            <p:ph type="pic" sz="quarter" idx="13" hasCustomPrompt="1"/>
          </p:nvPr>
        </p:nvSpPr>
        <p:spPr>
          <a:xfrm>
            <a:off x="342900" y="342900"/>
            <a:ext cx="4501152" cy="6172200"/>
          </a:xfrm>
          <a:custGeom>
            <a:avLst/>
            <a:gdLst>
              <a:gd name="connsiteX0" fmla="*/ 332635 w 4501152"/>
              <a:gd name="connsiteY0" fmla="*/ 0 h 6172200"/>
              <a:gd name="connsiteX1" fmla="*/ 4168517 w 4501152"/>
              <a:gd name="connsiteY1" fmla="*/ 0 h 6172200"/>
              <a:gd name="connsiteX2" fmla="*/ 4501152 w 4501152"/>
              <a:gd name="connsiteY2" fmla="*/ 331423 h 6172200"/>
              <a:gd name="connsiteX3" fmla="*/ 4501152 w 4501152"/>
              <a:gd name="connsiteY3" fmla="*/ 5840778 h 6172200"/>
              <a:gd name="connsiteX4" fmla="*/ 4168517 w 4501152"/>
              <a:gd name="connsiteY4" fmla="*/ 6172200 h 6172200"/>
              <a:gd name="connsiteX5" fmla="*/ 332635 w 4501152"/>
              <a:gd name="connsiteY5" fmla="*/ 6172200 h 6172200"/>
              <a:gd name="connsiteX6" fmla="*/ 0 w 4501152"/>
              <a:gd name="connsiteY6" fmla="*/ 5840778 h 6172200"/>
              <a:gd name="connsiteX7" fmla="*/ 0 w 4501152"/>
              <a:gd name="connsiteY7" fmla="*/ 331423 h 6172200"/>
              <a:gd name="connsiteX8" fmla="*/ 332635 w 4501152"/>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1152" h="6172200">
                <a:moveTo>
                  <a:pt x="332635" y="0"/>
                </a:moveTo>
                <a:lnTo>
                  <a:pt x="4168517" y="0"/>
                </a:lnTo>
                <a:cubicBezTo>
                  <a:pt x="4352226" y="0"/>
                  <a:pt x="4501152" y="148383"/>
                  <a:pt x="4501152" y="331423"/>
                </a:cubicBezTo>
                <a:lnTo>
                  <a:pt x="4501152" y="5840778"/>
                </a:lnTo>
                <a:cubicBezTo>
                  <a:pt x="4501152" y="6023817"/>
                  <a:pt x="4352226" y="6172200"/>
                  <a:pt x="4168517" y="6172200"/>
                </a:cubicBezTo>
                <a:lnTo>
                  <a:pt x="332635" y="6172200"/>
                </a:lnTo>
                <a:cubicBezTo>
                  <a:pt x="148926" y="6172200"/>
                  <a:pt x="0" y="6023817"/>
                  <a:pt x="0" y="5840778"/>
                </a:cubicBezTo>
                <a:lnTo>
                  <a:pt x="0" y="331423"/>
                </a:lnTo>
                <a:cubicBezTo>
                  <a:pt x="0" y="148383"/>
                  <a:pt x="148926" y="0"/>
                  <a:pt x="332635"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50408" y="1828800"/>
            <a:ext cx="6035040" cy="44897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B0F37310-2C84-4F72-97F3-ED5E52F7A674}" type="datetime1">
              <a:rPr lang="en-US" smtClean="0"/>
              <a:t>1/14/2026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21876943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40"/>
            <a:ext cx="6135624" cy="1143000"/>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828800"/>
            <a:ext cx="6135624" cy="44897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ED7373D-8BEF-4D11-A85D-4ADD8461D8CF}" type="datetime1">
              <a:rPr lang="en-US" smtClean="0"/>
              <a:t>1/14/2026</a:t>
            </a:fld>
            <a:endParaRPr lang="en-US"/>
          </a:p>
        </p:txBody>
      </p:sp>
      <p:sp>
        <p:nvSpPr>
          <p:cNvPr id="4" name="Picture Placeholder 3">
            <a:extLst>
              <a:ext uri="{FF2B5EF4-FFF2-40B4-BE49-F238E27FC236}">
                <a16:creationId xmlns:a16="http://schemas.microsoft.com/office/drawing/2014/main" id="{7F11DC52-D1FD-A255-1A04-7A15A9DE3C8F}"/>
              </a:ext>
            </a:extLst>
          </p:cNvPr>
          <p:cNvSpPr>
            <a:spLocks noGrp="1"/>
          </p:cNvSpPr>
          <p:nvPr>
            <p:ph type="pic" sz="quarter" idx="13" hasCustomPrompt="1"/>
          </p:nvPr>
        </p:nvSpPr>
        <p:spPr>
          <a:xfrm>
            <a:off x="7353304" y="352327"/>
            <a:ext cx="4495799" cy="6172200"/>
          </a:xfrm>
          <a:custGeom>
            <a:avLst/>
            <a:gdLst>
              <a:gd name="connsiteX0" fmla="*/ 293171 w 4495799"/>
              <a:gd name="connsiteY0" fmla="*/ 0 h 6172200"/>
              <a:gd name="connsiteX1" fmla="*/ 4202628 w 4495799"/>
              <a:gd name="connsiteY1" fmla="*/ 0 h 6172200"/>
              <a:gd name="connsiteX2" fmla="*/ 4495799 w 4495799"/>
              <a:gd name="connsiteY2" fmla="*/ 293171 h 6172200"/>
              <a:gd name="connsiteX3" fmla="*/ 4495799 w 4495799"/>
              <a:gd name="connsiteY3" fmla="*/ 5879029 h 6172200"/>
              <a:gd name="connsiteX4" fmla="*/ 4202628 w 4495799"/>
              <a:gd name="connsiteY4" fmla="*/ 6172200 h 6172200"/>
              <a:gd name="connsiteX5" fmla="*/ 293171 w 4495799"/>
              <a:gd name="connsiteY5" fmla="*/ 6172200 h 6172200"/>
              <a:gd name="connsiteX6" fmla="*/ 0 w 4495799"/>
              <a:gd name="connsiteY6" fmla="*/ 5879029 h 6172200"/>
              <a:gd name="connsiteX7" fmla="*/ 0 w 4495799"/>
              <a:gd name="connsiteY7" fmla="*/ 293171 h 6172200"/>
              <a:gd name="connsiteX8" fmla="*/ 293171 w 4495799"/>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5799" h="6172200">
                <a:moveTo>
                  <a:pt x="293171" y="0"/>
                </a:moveTo>
                <a:lnTo>
                  <a:pt x="4202628" y="0"/>
                </a:lnTo>
                <a:cubicBezTo>
                  <a:pt x="4364542" y="0"/>
                  <a:pt x="4495799" y="131257"/>
                  <a:pt x="4495799" y="293171"/>
                </a:cubicBezTo>
                <a:lnTo>
                  <a:pt x="4495799" y="5879029"/>
                </a:lnTo>
                <a:cubicBezTo>
                  <a:pt x="4495799" y="6040943"/>
                  <a:pt x="4364542" y="6172200"/>
                  <a:pt x="4202628" y="6172200"/>
                </a:cubicBezTo>
                <a:lnTo>
                  <a:pt x="293171" y="6172200"/>
                </a:lnTo>
                <a:cubicBezTo>
                  <a:pt x="131257" y="6172200"/>
                  <a:pt x="0" y="6040943"/>
                  <a:pt x="0" y="5879029"/>
                </a:cubicBezTo>
                <a:lnTo>
                  <a:pt x="0" y="293171"/>
                </a:lnTo>
                <a:cubicBezTo>
                  <a:pt x="0" y="131257"/>
                  <a:pt x="131257" y="0"/>
                  <a:pt x="293171"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8E274F5D-21DC-40EF-8DBA-AB9BB119E939}" type="slidenum">
              <a:rPr lang="en-US" smtClean="0"/>
              <a:t>‹#›</a:t>
            </a:fld>
            <a:endParaRPr lang="en-US"/>
          </a:p>
        </p:txBody>
      </p:sp>
    </p:spTree>
    <p:extLst>
      <p:ext uri="{BB962C8B-B14F-4D97-AF65-F5344CB8AC3E}">
        <p14:creationId xmlns:p14="http://schemas.microsoft.com/office/powerpoint/2010/main" val="30188635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820076" y="320040"/>
            <a:ext cx="6766560" cy="93268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9539F8C7-DD74-7177-C2DA-02533B6576FD}"/>
              </a:ext>
            </a:extLst>
          </p:cNvPr>
          <p:cNvSpPr>
            <a:spLocks noGrp="1"/>
          </p:cNvSpPr>
          <p:nvPr>
            <p:ph type="pic" sz="quarter" idx="13" hasCustomPrompt="1"/>
          </p:nvPr>
        </p:nvSpPr>
        <p:spPr>
          <a:xfrm>
            <a:off x="339373" y="344424"/>
            <a:ext cx="3808553" cy="6172200"/>
          </a:xfrm>
          <a:custGeom>
            <a:avLst/>
            <a:gdLst>
              <a:gd name="connsiteX0" fmla="*/ 292116 w 3808553"/>
              <a:gd name="connsiteY0" fmla="*/ 0 h 6172200"/>
              <a:gd name="connsiteX1" fmla="*/ 3516437 w 3808553"/>
              <a:gd name="connsiteY1" fmla="*/ 0 h 6172200"/>
              <a:gd name="connsiteX2" fmla="*/ 3808553 w 3808553"/>
              <a:gd name="connsiteY2" fmla="*/ 292116 h 6172200"/>
              <a:gd name="connsiteX3" fmla="*/ 3808553 w 3808553"/>
              <a:gd name="connsiteY3" fmla="*/ 5880084 h 6172200"/>
              <a:gd name="connsiteX4" fmla="*/ 3516437 w 3808553"/>
              <a:gd name="connsiteY4" fmla="*/ 6172200 h 6172200"/>
              <a:gd name="connsiteX5" fmla="*/ 292116 w 3808553"/>
              <a:gd name="connsiteY5" fmla="*/ 6172200 h 6172200"/>
              <a:gd name="connsiteX6" fmla="*/ 0 w 3808553"/>
              <a:gd name="connsiteY6" fmla="*/ 5880084 h 6172200"/>
              <a:gd name="connsiteX7" fmla="*/ 0 w 3808553"/>
              <a:gd name="connsiteY7" fmla="*/ 292116 h 6172200"/>
              <a:gd name="connsiteX8" fmla="*/ 292116 w 3808553"/>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553" h="6172200">
                <a:moveTo>
                  <a:pt x="292116" y="0"/>
                </a:moveTo>
                <a:lnTo>
                  <a:pt x="3516437" y="0"/>
                </a:lnTo>
                <a:cubicBezTo>
                  <a:pt x="3677768" y="0"/>
                  <a:pt x="3808553" y="130785"/>
                  <a:pt x="3808553" y="292116"/>
                </a:cubicBezTo>
                <a:lnTo>
                  <a:pt x="3808553" y="5880084"/>
                </a:lnTo>
                <a:cubicBezTo>
                  <a:pt x="3808553" y="6041415"/>
                  <a:pt x="3677768" y="6172200"/>
                  <a:pt x="3516437" y="6172200"/>
                </a:cubicBezTo>
                <a:lnTo>
                  <a:pt x="292116" y="6172200"/>
                </a:lnTo>
                <a:cubicBezTo>
                  <a:pt x="130785" y="6172200"/>
                  <a:pt x="0" y="6041415"/>
                  <a:pt x="0" y="5880084"/>
                </a:cubicBezTo>
                <a:lnTo>
                  <a:pt x="0" y="292116"/>
                </a:lnTo>
                <a:cubicBezTo>
                  <a:pt x="0" y="130785"/>
                  <a:pt x="130785" y="0"/>
                  <a:pt x="292116"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820076" y="1380744"/>
            <a:ext cx="676656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804D0A65-74B1-4258-9347-517577BEF7B0}" type="datetime1">
              <a:rPr lang="en-US" smtClean="0"/>
              <a:t>1/14/2026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3548851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A0796B54-ED46-4036-80F8-E8EFB102CB24}" type="datetime1">
              <a:rPr lang="en-US" smtClean="0"/>
              <a:t>1/14/2026</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16817568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320040"/>
            <a:ext cx="6858000" cy="932688"/>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380744"/>
            <a:ext cx="6858000" cy="4983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B3B00591-709C-49DC-8FE0-9F32B5969F72}" type="datetime1">
              <a:rPr lang="en-US" smtClean="0"/>
              <a:t>1/14/2026</a:t>
            </a:fld>
            <a:endParaRPr lang="en-US"/>
          </a:p>
        </p:txBody>
      </p:sp>
      <p:sp>
        <p:nvSpPr>
          <p:cNvPr id="4" name="Picture Placeholder 3">
            <a:extLst>
              <a:ext uri="{FF2B5EF4-FFF2-40B4-BE49-F238E27FC236}">
                <a16:creationId xmlns:a16="http://schemas.microsoft.com/office/drawing/2014/main" id="{26FEEE5C-15B3-8386-23D3-B6B236C668F2}"/>
              </a:ext>
            </a:extLst>
          </p:cNvPr>
          <p:cNvSpPr>
            <a:spLocks noGrp="1"/>
          </p:cNvSpPr>
          <p:nvPr>
            <p:ph type="pic" sz="quarter" idx="13" hasCustomPrompt="1"/>
          </p:nvPr>
        </p:nvSpPr>
        <p:spPr>
          <a:xfrm>
            <a:off x="8046768" y="344424"/>
            <a:ext cx="3808553" cy="6172200"/>
          </a:xfrm>
          <a:custGeom>
            <a:avLst/>
            <a:gdLst>
              <a:gd name="connsiteX0" fmla="*/ 292116 w 3808553"/>
              <a:gd name="connsiteY0" fmla="*/ 0 h 6172200"/>
              <a:gd name="connsiteX1" fmla="*/ 3516437 w 3808553"/>
              <a:gd name="connsiteY1" fmla="*/ 0 h 6172200"/>
              <a:gd name="connsiteX2" fmla="*/ 3808553 w 3808553"/>
              <a:gd name="connsiteY2" fmla="*/ 292116 h 6172200"/>
              <a:gd name="connsiteX3" fmla="*/ 3808553 w 3808553"/>
              <a:gd name="connsiteY3" fmla="*/ 5880084 h 6172200"/>
              <a:gd name="connsiteX4" fmla="*/ 3516437 w 3808553"/>
              <a:gd name="connsiteY4" fmla="*/ 6172200 h 6172200"/>
              <a:gd name="connsiteX5" fmla="*/ 292116 w 3808553"/>
              <a:gd name="connsiteY5" fmla="*/ 6172200 h 6172200"/>
              <a:gd name="connsiteX6" fmla="*/ 0 w 3808553"/>
              <a:gd name="connsiteY6" fmla="*/ 5880084 h 6172200"/>
              <a:gd name="connsiteX7" fmla="*/ 0 w 3808553"/>
              <a:gd name="connsiteY7" fmla="*/ 292116 h 6172200"/>
              <a:gd name="connsiteX8" fmla="*/ 292116 w 3808553"/>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553" h="6172200">
                <a:moveTo>
                  <a:pt x="292116" y="0"/>
                </a:moveTo>
                <a:lnTo>
                  <a:pt x="3516437" y="0"/>
                </a:lnTo>
                <a:cubicBezTo>
                  <a:pt x="3677768" y="0"/>
                  <a:pt x="3808553" y="130785"/>
                  <a:pt x="3808553" y="292116"/>
                </a:cubicBezTo>
                <a:lnTo>
                  <a:pt x="3808553" y="5880084"/>
                </a:lnTo>
                <a:cubicBezTo>
                  <a:pt x="3808553" y="6041415"/>
                  <a:pt x="3677768" y="6172200"/>
                  <a:pt x="3516437" y="6172200"/>
                </a:cubicBezTo>
                <a:lnTo>
                  <a:pt x="292116" y="6172200"/>
                </a:lnTo>
                <a:cubicBezTo>
                  <a:pt x="130785" y="6172200"/>
                  <a:pt x="0" y="6041415"/>
                  <a:pt x="0" y="5880084"/>
                </a:cubicBezTo>
                <a:lnTo>
                  <a:pt x="0" y="292116"/>
                </a:lnTo>
                <a:cubicBezTo>
                  <a:pt x="0" y="130785"/>
                  <a:pt x="130785" y="0"/>
                  <a:pt x="292116"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8E274F5D-21DC-40EF-8DBA-AB9BB119E939}" type="slidenum">
              <a:rPr lang="en-US" smtClean="0"/>
              <a:t>‹#›</a:t>
            </a:fld>
            <a:endParaRPr lang="en-US"/>
          </a:p>
        </p:txBody>
      </p:sp>
    </p:spTree>
    <p:extLst>
      <p:ext uri="{BB962C8B-B14F-4D97-AF65-F5344CB8AC3E}">
        <p14:creationId xmlns:p14="http://schemas.microsoft.com/office/powerpoint/2010/main" val="13965854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601755"/>
            <a:ext cx="4389120" cy="1527048"/>
          </a:xfrm>
        </p:spPr>
        <p:txBody>
          <a:bodyPr anchor="b"/>
          <a:lstStyle/>
          <a:p>
            <a:r>
              <a:rPr lang="en-US" dirty="0"/>
              <a:t>Click to edit Master title style</a:t>
            </a:r>
          </a:p>
        </p:txBody>
      </p:sp>
      <p:sp>
        <p:nvSpPr>
          <p:cNvPr id="4" name="Picture Placeholder 3">
            <a:extLst>
              <a:ext uri="{FF2B5EF4-FFF2-40B4-BE49-F238E27FC236}">
                <a16:creationId xmlns:a16="http://schemas.microsoft.com/office/drawing/2014/main" id="{EB281557-D8C5-3666-A17C-BD66A5F9C048}"/>
              </a:ext>
            </a:extLst>
          </p:cNvPr>
          <p:cNvSpPr>
            <a:spLocks noGrp="1"/>
          </p:cNvSpPr>
          <p:nvPr>
            <p:ph type="pic" sz="quarter" idx="13" hasCustomPrompt="1"/>
          </p:nvPr>
        </p:nvSpPr>
        <p:spPr>
          <a:xfrm>
            <a:off x="341522" y="342902"/>
            <a:ext cx="6249778" cy="6172343"/>
          </a:xfrm>
          <a:custGeom>
            <a:avLst/>
            <a:gdLst>
              <a:gd name="connsiteX0" fmla="*/ 258473 w 6249778"/>
              <a:gd name="connsiteY0" fmla="*/ 0 h 6172343"/>
              <a:gd name="connsiteX1" fmla="*/ 5991306 w 6249778"/>
              <a:gd name="connsiteY1" fmla="*/ 0 h 6172343"/>
              <a:gd name="connsiteX2" fmla="*/ 6249778 w 6249778"/>
              <a:gd name="connsiteY2" fmla="*/ 257942 h 6172343"/>
              <a:gd name="connsiteX3" fmla="*/ 6249778 w 6249778"/>
              <a:gd name="connsiteY3" fmla="*/ 5914401 h 6172343"/>
              <a:gd name="connsiteX4" fmla="*/ 5991306 w 6249778"/>
              <a:gd name="connsiteY4" fmla="*/ 6172343 h 6172343"/>
              <a:gd name="connsiteX5" fmla="*/ 258473 w 6249778"/>
              <a:gd name="connsiteY5" fmla="*/ 6172343 h 6172343"/>
              <a:gd name="connsiteX6" fmla="*/ 0 w 6249778"/>
              <a:gd name="connsiteY6" fmla="*/ 5914401 h 6172343"/>
              <a:gd name="connsiteX7" fmla="*/ 0 w 6249778"/>
              <a:gd name="connsiteY7" fmla="*/ 257942 h 6172343"/>
              <a:gd name="connsiteX8" fmla="*/ 258473 w 6249778"/>
              <a:gd name="connsiteY8" fmla="*/ 0 h 61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9778" h="6172343">
                <a:moveTo>
                  <a:pt x="258473" y="0"/>
                </a:moveTo>
                <a:lnTo>
                  <a:pt x="5991306" y="0"/>
                </a:lnTo>
                <a:cubicBezTo>
                  <a:pt x="6134057" y="0"/>
                  <a:pt x="6249778" y="115484"/>
                  <a:pt x="6249778" y="257942"/>
                </a:cubicBezTo>
                <a:lnTo>
                  <a:pt x="6249778" y="5914401"/>
                </a:lnTo>
                <a:cubicBezTo>
                  <a:pt x="6249778" y="6056859"/>
                  <a:pt x="6134057" y="6172343"/>
                  <a:pt x="5991306" y="6172343"/>
                </a:cubicBezTo>
                <a:lnTo>
                  <a:pt x="258473" y="6172343"/>
                </a:lnTo>
                <a:cubicBezTo>
                  <a:pt x="115722" y="6172343"/>
                  <a:pt x="0" y="6056859"/>
                  <a:pt x="0" y="5914401"/>
                </a:cubicBezTo>
                <a:lnTo>
                  <a:pt x="0" y="257942"/>
                </a:lnTo>
                <a:cubicBezTo>
                  <a:pt x="0" y="115484"/>
                  <a:pt x="115722" y="0"/>
                  <a:pt x="258473"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2276856"/>
            <a:ext cx="4389120" cy="40416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53D0D37D-152B-44E6-AB8F-60E41FE679D7}" type="datetime1">
              <a:rPr lang="en-US" smtClean="0"/>
              <a:t>1/14/2026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22516347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Content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4480560" cy="1527048"/>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7" y="2276856"/>
            <a:ext cx="4480560" cy="40416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93FD62D-5EED-4798-9EBA-B6E1A9B98072}" type="datetime1">
              <a:rPr lang="en-US" smtClean="0"/>
              <a:t>1/14/2026</a:t>
            </a:fld>
            <a:endParaRPr lang="en-US"/>
          </a:p>
        </p:txBody>
      </p:sp>
      <p:sp>
        <p:nvSpPr>
          <p:cNvPr id="4" name="Picture Placeholder 3">
            <a:extLst>
              <a:ext uri="{FF2B5EF4-FFF2-40B4-BE49-F238E27FC236}">
                <a16:creationId xmlns:a16="http://schemas.microsoft.com/office/drawing/2014/main" id="{00846273-A5CB-BDCB-C625-903F863EC307}"/>
              </a:ext>
            </a:extLst>
          </p:cNvPr>
          <p:cNvSpPr>
            <a:spLocks noGrp="1"/>
          </p:cNvSpPr>
          <p:nvPr>
            <p:ph type="pic" sz="quarter" idx="13" hasCustomPrompt="1"/>
          </p:nvPr>
        </p:nvSpPr>
        <p:spPr>
          <a:xfrm>
            <a:off x="5737594" y="342900"/>
            <a:ext cx="6111507" cy="6172338"/>
          </a:xfrm>
          <a:custGeom>
            <a:avLst/>
            <a:gdLst>
              <a:gd name="connsiteX0" fmla="*/ 269395 w 6111507"/>
              <a:gd name="connsiteY0" fmla="*/ 0 h 6172338"/>
              <a:gd name="connsiteX1" fmla="*/ 5842112 w 6111507"/>
              <a:gd name="connsiteY1" fmla="*/ 0 h 6172338"/>
              <a:gd name="connsiteX2" fmla="*/ 6111507 w 6111507"/>
              <a:gd name="connsiteY2" fmla="*/ 268145 h 6172338"/>
              <a:gd name="connsiteX3" fmla="*/ 6111507 w 6111507"/>
              <a:gd name="connsiteY3" fmla="*/ 5904194 h 6172338"/>
              <a:gd name="connsiteX4" fmla="*/ 5842112 w 6111507"/>
              <a:gd name="connsiteY4" fmla="*/ 6172338 h 6172338"/>
              <a:gd name="connsiteX5" fmla="*/ 269395 w 6111507"/>
              <a:gd name="connsiteY5" fmla="*/ 6172338 h 6172338"/>
              <a:gd name="connsiteX6" fmla="*/ 0 w 6111507"/>
              <a:gd name="connsiteY6" fmla="*/ 5904194 h 6172338"/>
              <a:gd name="connsiteX7" fmla="*/ 0 w 6111507"/>
              <a:gd name="connsiteY7" fmla="*/ 268145 h 6172338"/>
              <a:gd name="connsiteX8" fmla="*/ 269395 w 6111507"/>
              <a:gd name="connsiteY8" fmla="*/ 0 h 617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1507" h="6172338">
                <a:moveTo>
                  <a:pt x="269395" y="0"/>
                </a:moveTo>
                <a:lnTo>
                  <a:pt x="5842112" y="0"/>
                </a:lnTo>
                <a:cubicBezTo>
                  <a:pt x="5990895" y="0"/>
                  <a:pt x="6111507" y="120052"/>
                  <a:pt x="6111507" y="268145"/>
                </a:cubicBezTo>
                <a:lnTo>
                  <a:pt x="6111507" y="5904194"/>
                </a:lnTo>
                <a:cubicBezTo>
                  <a:pt x="6111507" y="6052286"/>
                  <a:pt x="5990895" y="6172338"/>
                  <a:pt x="5842112" y="6172338"/>
                </a:cubicBezTo>
                <a:lnTo>
                  <a:pt x="269395" y="6172338"/>
                </a:lnTo>
                <a:cubicBezTo>
                  <a:pt x="120612" y="6172338"/>
                  <a:pt x="0" y="6052286"/>
                  <a:pt x="0" y="5904194"/>
                </a:cubicBezTo>
                <a:lnTo>
                  <a:pt x="0" y="268145"/>
                </a:lnTo>
                <a:cubicBezTo>
                  <a:pt x="0" y="120052"/>
                  <a:pt x="120612" y="0"/>
                  <a:pt x="269395"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8E274F5D-21DC-40EF-8DBA-AB9BB119E939}" type="slidenum">
              <a:rPr lang="en-US" smtClean="0"/>
              <a:t>‹#›</a:t>
            </a:fld>
            <a:endParaRPr lang="en-US"/>
          </a:p>
        </p:txBody>
      </p:sp>
    </p:spTree>
    <p:extLst>
      <p:ext uri="{BB962C8B-B14F-4D97-AF65-F5344CB8AC3E}">
        <p14:creationId xmlns:p14="http://schemas.microsoft.com/office/powerpoint/2010/main" val="10909445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320040"/>
            <a:ext cx="4389120" cy="932688"/>
          </a:xfrm>
        </p:spPr>
        <p:txBody>
          <a:bodyPr anchor="b"/>
          <a:lstStyle/>
          <a:p>
            <a:r>
              <a:rPr lang="en-US" dirty="0"/>
              <a:t>Click to edit Master title style</a:t>
            </a:r>
          </a:p>
        </p:txBody>
      </p:sp>
      <p:sp>
        <p:nvSpPr>
          <p:cNvPr id="4" name="Picture Placeholder 3">
            <a:extLst>
              <a:ext uri="{FF2B5EF4-FFF2-40B4-BE49-F238E27FC236}">
                <a16:creationId xmlns:a16="http://schemas.microsoft.com/office/drawing/2014/main" id="{EB281557-D8C5-3666-A17C-BD66A5F9C048}"/>
              </a:ext>
            </a:extLst>
          </p:cNvPr>
          <p:cNvSpPr>
            <a:spLocks noGrp="1"/>
          </p:cNvSpPr>
          <p:nvPr>
            <p:ph type="pic" sz="quarter" idx="13" hasCustomPrompt="1"/>
          </p:nvPr>
        </p:nvSpPr>
        <p:spPr>
          <a:xfrm>
            <a:off x="341522" y="342902"/>
            <a:ext cx="6249778" cy="6172343"/>
          </a:xfrm>
          <a:custGeom>
            <a:avLst/>
            <a:gdLst>
              <a:gd name="connsiteX0" fmla="*/ 258473 w 6249778"/>
              <a:gd name="connsiteY0" fmla="*/ 0 h 6172343"/>
              <a:gd name="connsiteX1" fmla="*/ 5991306 w 6249778"/>
              <a:gd name="connsiteY1" fmla="*/ 0 h 6172343"/>
              <a:gd name="connsiteX2" fmla="*/ 6249778 w 6249778"/>
              <a:gd name="connsiteY2" fmla="*/ 257942 h 6172343"/>
              <a:gd name="connsiteX3" fmla="*/ 6249778 w 6249778"/>
              <a:gd name="connsiteY3" fmla="*/ 5914401 h 6172343"/>
              <a:gd name="connsiteX4" fmla="*/ 5991306 w 6249778"/>
              <a:gd name="connsiteY4" fmla="*/ 6172343 h 6172343"/>
              <a:gd name="connsiteX5" fmla="*/ 258473 w 6249778"/>
              <a:gd name="connsiteY5" fmla="*/ 6172343 h 6172343"/>
              <a:gd name="connsiteX6" fmla="*/ 0 w 6249778"/>
              <a:gd name="connsiteY6" fmla="*/ 5914401 h 6172343"/>
              <a:gd name="connsiteX7" fmla="*/ 0 w 6249778"/>
              <a:gd name="connsiteY7" fmla="*/ 257942 h 6172343"/>
              <a:gd name="connsiteX8" fmla="*/ 258473 w 6249778"/>
              <a:gd name="connsiteY8" fmla="*/ 0 h 61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9778" h="6172343">
                <a:moveTo>
                  <a:pt x="258473" y="0"/>
                </a:moveTo>
                <a:lnTo>
                  <a:pt x="5991306" y="0"/>
                </a:lnTo>
                <a:cubicBezTo>
                  <a:pt x="6134057" y="0"/>
                  <a:pt x="6249778" y="115484"/>
                  <a:pt x="6249778" y="257942"/>
                </a:cubicBezTo>
                <a:lnTo>
                  <a:pt x="6249778" y="5914401"/>
                </a:lnTo>
                <a:cubicBezTo>
                  <a:pt x="6249778" y="6056859"/>
                  <a:pt x="6134057" y="6172343"/>
                  <a:pt x="5991306" y="6172343"/>
                </a:cubicBezTo>
                <a:lnTo>
                  <a:pt x="258473" y="6172343"/>
                </a:lnTo>
                <a:cubicBezTo>
                  <a:pt x="115722" y="6172343"/>
                  <a:pt x="0" y="6056859"/>
                  <a:pt x="0" y="5914401"/>
                </a:cubicBezTo>
                <a:lnTo>
                  <a:pt x="0" y="257942"/>
                </a:lnTo>
                <a:cubicBezTo>
                  <a:pt x="0" y="115484"/>
                  <a:pt x="115722" y="0"/>
                  <a:pt x="258473"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1380744"/>
            <a:ext cx="4389120" cy="4983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6FCFE97D-4F8B-4270-9223-9617008B9FA3}" type="datetime1">
              <a:rPr lang="en-US" smtClean="0"/>
              <a:t>1/14/2026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35481031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320040"/>
            <a:ext cx="4573413" cy="932688"/>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6" y="1380744"/>
            <a:ext cx="4573413" cy="4983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BE1B1D5C-1F84-4585-9043-549E87BD77AE}" type="datetime1">
              <a:rPr lang="en-US" smtClean="0"/>
              <a:t>1/14/2026</a:t>
            </a:fld>
            <a:endParaRPr lang="en-US"/>
          </a:p>
        </p:txBody>
      </p:sp>
      <p:sp>
        <p:nvSpPr>
          <p:cNvPr id="4" name="Picture Placeholder 3">
            <a:extLst>
              <a:ext uri="{FF2B5EF4-FFF2-40B4-BE49-F238E27FC236}">
                <a16:creationId xmlns:a16="http://schemas.microsoft.com/office/drawing/2014/main" id="{00846273-A5CB-BDCB-C625-903F863EC307}"/>
              </a:ext>
            </a:extLst>
          </p:cNvPr>
          <p:cNvSpPr>
            <a:spLocks noGrp="1"/>
          </p:cNvSpPr>
          <p:nvPr>
            <p:ph type="pic" sz="quarter" idx="13" hasCustomPrompt="1"/>
          </p:nvPr>
        </p:nvSpPr>
        <p:spPr>
          <a:xfrm>
            <a:off x="5737594" y="342900"/>
            <a:ext cx="6111507" cy="6172338"/>
          </a:xfrm>
          <a:custGeom>
            <a:avLst/>
            <a:gdLst>
              <a:gd name="connsiteX0" fmla="*/ 269395 w 6111507"/>
              <a:gd name="connsiteY0" fmla="*/ 0 h 6172338"/>
              <a:gd name="connsiteX1" fmla="*/ 5842112 w 6111507"/>
              <a:gd name="connsiteY1" fmla="*/ 0 h 6172338"/>
              <a:gd name="connsiteX2" fmla="*/ 6111507 w 6111507"/>
              <a:gd name="connsiteY2" fmla="*/ 268145 h 6172338"/>
              <a:gd name="connsiteX3" fmla="*/ 6111507 w 6111507"/>
              <a:gd name="connsiteY3" fmla="*/ 5904194 h 6172338"/>
              <a:gd name="connsiteX4" fmla="*/ 5842112 w 6111507"/>
              <a:gd name="connsiteY4" fmla="*/ 6172338 h 6172338"/>
              <a:gd name="connsiteX5" fmla="*/ 269395 w 6111507"/>
              <a:gd name="connsiteY5" fmla="*/ 6172338 h 6172338"/>
              <a:gd name="connsiteX6" fmla="*/ 0 w 6111507"/>
              <a:gd name="connsiteY6" fmla="*/ 5904194 h 6172338"/>
              <a:gd name="connsiteX7" fmla="*/ 0 w 6111507"/>
              <a:gd name="connsiteY7" fmla="*/ 268145 h 6172338"/>
              <a:gd name="connsiteX8" fmla="*/ 269395 w 6111507"/>
              <a:gd name="connsiteY8" fmla="*/ 0 h 617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1507" h="6172338">
                <a:moveTo>
                  <a:pt x="269395" y="0"/>
                </a:moveTo>
                <a:lnTo>
                  <a:pt x="5842112" y="0"/>
                </a:lnTo>
                <a:cubicBezTo>
                  <a:pt x="5990895" y="0"/>
                  <a:pt x="6111507" y="120052"/>
                  <a:pt x="6111507" y="268145"/>
                </a:cubicBezTo>
                <a:lnTo>
                  <a:pt x="6111507" y="5904194"/>
                </a:lnTo>
                <a:cubicBezTo>
                  <a:pt x="6111507" y="6052286"/>
                  <a:pt x="5990895" y="6172338"/>
                  <a:pt x="5842112" y="6172338"/>
                </a:cubicBezTo>
                <a:lnTo>
                  <a:pt x="269395" y="6172338"/>
                </a:lnTo>
                <a:cubicBezTo>
                  <a:pt x="120612" y="6172338"/>
                  <a:pt x="0" y="6052286"/>
                  <a:pt x="0" y="5904194"/>
                </a:cubicBezTo>
                <a:lnTo>
                  <a:pt x="0" y="268145"/>
                </a:lnTo>
                <a:cubicBezTo>
                  <a:pt x="0" y="120052"/>
                  <a:pt x="120612" y="0"/>
                  <a:pt x="269395"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8E274F5D-21DC-40EF-8DBA-AB9BB119E939}" type="slidenum">
              <a:rPr lang="en-US" smtClean="0"/>
              <a:t>‹#›</a:t>
            </a:fld>
            <a:endParaRPr lang="en-US"/>
          </a:p>
        </p:txBody>
      </p:sp>
    </p:spTree>
    <p:extLst>
      <p:ext uri="{BB962C8B-B14F-4D97-AF65-F5344CB8AC3E}">
        <p14:creationId xmlns:p14="http://schemas.microsoft.com/office/powerpoint/2010/main" val="36254331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21040" y="603504"/>
            <a:ext cx="3401568" cy="1527048"/>
          </a:xfrm>
        </p:spPr>
        <p:txBody>
          <a:bodyPr anchor="b"/>
          <a:lstStyle/>
          <a:p>
            <a:r>
              <a:rPr lang="en-US" dirty="0"/>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hasCustomPrompt="1"/>
          </p:nvPr>
        </p:nvSpPr>
        <p:spPr>
          <a:xfrm>
            <a:off x="342900" y="342901"/>
            <a:ext cx="7391400"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21040"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71EB90F8-5A2D-4795-872B-662FE96339B2}" type="datetime1">
              <a:rPr lang="en-US" smtClean="0"/>
              <a:t>1/14/2026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3852898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3401568" cy="1527048"/>
          </a:xfrm>
        </p:spPr>
        <p:txBody>
          <a:bodyPr anchor="b"/>
          <a:lstStyle/>
          <a:p>
            <a:r>
              <a:rPr lang="en-US" dirty="0"/>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hasCustomPrompt="1"/>
          </p:nvPr>
        </p:nvSpPr>
        <p:spPr>
          <a:xfrm>
            <a:off x="4502843" y="342901"/>
            <a:ext cx="7346257"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29768"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9A22F9C2-5647-4E58-BE9B-A16834D13FE3}" type="datetime1">
              <a:rPr lang="en-US" smtClean="0"/>
              <a:t>1/14/2026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18086287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11896" y="1078992"/>
            <a:ext cx="3273552" cy="1947672"/>
          </a:xfrm>
        </p:spPr>
        <p:txBody>
          <a:bodyPr anchor="b"/>
          <a:lstStyle/>
          <a:p>
            <a:r>
              <a:rPr lang="en-US" dirty="0"/>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hasCustomPrompt="1"/>
          </p:nvPr>
        </p:nvSpPr>
        <p:spPr>
          <a:xfrm>
            <a:off x="342900" y="342901"/>
            <a:ext cx="7391400"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11896" y="3099816"/>
            <a:ext cx="3273552" cy="2953512"/>
          </a:xfrm>
        </p:spPr>
        <p:txBody>
          <a:bodyPr>
            <a:normAutofit/>
          </a:bodyPr>
          <a:lstStyle>
            <a:lvl1pPr marL="0" indent="0">
              <a:buNone/>
              <a:defRPr sz="1600"/>
            </a:lvl1pPr>
            <a:lvl2pPr marL="228600" indent="0">
              <a:buNone/>
              <a:defRPr sz="1400"/>
            </a:lvl2pPr>
            <a:lvl3pPr marL="457200" indent="0">
              <a:buNone/>
              <a:defRPr sz="1400"/>
            </a:lvl3pPr>
            <a:lvl4pPr marL="685800" indent="0">
              <a:buNone/>
              <a:defRPr sz="1400"/>
            </a:lvl4pPr>
            <a:lvl5pPr marL="914400" indent="0">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9B124E6D-88B1-474F-9E7C-C29F02FACC38}" type="datetime1">
              <a:rPr lang="en-US" smtClean="0"/>
              <a:t>1/14/2026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20010224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2" y="5111854"/>
            <a:ext cx="3739279" cy="1389888"/>
          </a:xfrm>
        </p:spPr>
        <p:txBody>
          <a:bodyPr anchor="t">
            <a:normAutofit/>
          </a:bodyPr>
          <a:lstStyle>
            <a:lvl1pPr>
              <a:defRPr sz="3200"/>
            </a:lvl1pPr>
          </a:lstStyle>
          <a:p>
            <a:r>
              <a:rPr lang="en-US" dirty="0"/>
              <a:t>Click to edit Master title style</a:t>
            </a:r>
          </a:p>
        </p:txBody>
      </p:sp>
      <p:sp>
        <p:nvSpPr>
          <p:cNvPr id="19" name="Picture Placeholder 17">
            <a:extLst>
              <a:ext uri="{FF2B5EF4-FFF2-40B4-BE49-F238E27FC236}">
                <a16:creationId xmlns:a16="http://schemas.microsoft.com/office/drawing/2014/main" id="{D5837EDE-723C-6CF6-EB95-3AEDA1F07E9E}"/>
              </a:ext>
            </a:extLst>
          </p:cNvPr>
          <p:cNvSpPr>
            <a:spLocks noGrp="1"/>
          </p:cNvSpPr>
          <p:nvPr>
            <p:ph type="pic" sz="quarter" idx="15" hasCustomPrompt="1"/>
          </p:nvPr>
        </p:nvSpPr>
        <p:spPr>
          <a:xfrm>
            <a:off x="339373" y="320043"/>
            <a:ext cx="11509730" cy="4404825"/>
          </a:xfrm>
          <a:custGeom>
            <a:avLst/>
            <a:gdLst>
              <a:gd name="connsiteX0" fmla="*/ 299132 w 11509730"/>
              <a:gd name="connsiteY0" fmla="*/ 0 h 4404825"/>
              <a:gd name="connsiteX1" fmla="*/ 11210598 w 11509730"/>
              <a:gd name="connsiteY1" fmla="*/ 0 h 4404825"/>
              <a:gd name="connsiteX2" fmla="*/ 11509730 w 11509730"/>
              <a:gd name="connsiteY2" fmla="*/ 299132 h 4404825"/>
              <a:gd name="connsiteX3" fmla="*/ 11509730 w 11509730"/>
              <a:gd name="connsiteY3" fmla="*/ 4105693 h 4404825"/>
              <a:gd name="connsiteX4" fmla="*/ 11210598 w 11509730"/>
              <a:gd name="connsiteY4" fmla="*/ 4404825 h 4404825"/>
              <a:gd name="connsiteX5" fmla="*/ 299132 w 11509730"/>
              <a:gd name="connsiteY5" fmla="*/ 4404825 h 4404825"/>
              <a:gd name="connsiteX6" fmla="*/ 0 w 11509730"/>
              <a:gd name="connsiteY6" fmla="*/ 4105693 h 4404825"/>
              <a:gd name="connsiteX7" fmla="*/ 0 w 11509730"/>
              <a:gd name="connsiteY7" fmla="*/ 299132 h 4404825"/>
              <a:gd name="connsiteX8" fmla="*/ 299132 w 11509730"/>
              <a:gd name="connsiteY8" fmla="*/ 0 h 44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4404825">
                <a:moveTo>
                  <a:pt x="299132" y="0"/>
                </a:moveTo>
                <a:lnTo>
                  <a:pt x="11210598" y="0"/>
                </a:lnTo>
                <a:cubicBezTo>
                  <a:pt x="11375804" y="0"/>
                  <a:pt x="11509730" y="133926"/>
                  <a:pt x="11509730" y="299132"/>
                </a:cubicBezTo>
                <a:lnTo>
                  <a:pt x="11509730" y="4105693"/>
                </a:lnTo>
                <a:cubicBezTo>
                  <a:pt x="11509730" y="4270899"/>
                  <a:pt x="11375804" y="4404825"/>
                  <a:pt x="11210598" y="4404825"/>
                </a:cubicBezTo>
                <a:lnTo>
                  <a:pt x="299132" y="4404825"/>
                </a:lnTo>
                <a:cubicBezTo>
                  <a:pt x="133926" y="4404825"/>
                  <a:pt x="0" y="4270899"/>
                  <a:pt x="0" y="4105693"/>
                </a:cubicBezTo>
                <a:lnTo>
                  <a:pt x="0" y="299132"/>
                </a:lnTo>
                <a:cubicBezTo>
                  <a:pt x="0" y="133926"/>
                  <a:pt x="133926" y="0"/>
                  <a:pt x="299132"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0D21C7E-4348-443E-B7C8-EE213DFF1CB1}" type="datetime1">
              <a:rPr lang="en-US" smtClean="0"/>
              <a:t>1/14/2026</a:t>
            </a:fld>
            <a:endParaRPr lang="en-US"/>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51928" y="5111854"/>
            <a:ext cx="6400800" cy="1389888"/>
          </a:xfrm>
        </p:spPr>
        <p:txBody>
          <a:bodyPr>
            <a:norm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400"/>
            </a:lvl3pPr>
            <a:lvl4pPr marL="685800" indent="0">
              <a:buFont typeface="Arial" panose="020B0604020202020204" pitchFamily="34" charset="0"/>
              <a:buNone/>
              <a:defRPr sz="1400"/>
            </a:lvl4pPr>
            <a:lvl5pPr marL="914400" indent="0">
              <a:buFont typeface="Arial" panose="020B0604020202020204" pitchFamily="34" charset="0"/>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21884641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dirty="0"/>
              <a:t>Click to edit Master title style</a:t>
            </a:r>
          </a:p>
        </p:txBody>
      </p:sp>
      <p:sp>
        <p:nvSpPr>
          <p:cNvPr id="9" name="Picture Placeholder 8">
            <a:extLst>
              <a:ext uri="{FF2B5EF4-FFF2-40B4-BE49-F238E27FC236}">
                <a16:creationId xmlns:a16="http://schemas.microsoft.com/office/drawing/2014/main" id="{1BCE7E7D-ED4A-B625-6CB8-4D71682F63D4}"/>
              </a:ext>
            </a:extLst>
          </p:cNvPr>
          <p:cNvSpPr>
            <a:spLocks noGrp="1"/>
          </p:cNvSpPr>
          <p:nvPr>
            <p:ph type="pic" sz="quarter" idx="13" hasCustomPrompt="1"/>
          </p:nvPr>
        </p:nvSpPr>
        <p:spPr>
          <a:xfrm>
            <a:off x="339373" y="320042"/>
            <a:ext cx="11509730" cy="3458229"/>
          </a:xfrm>
          <a:custGeom>
            <a:avLst/>
            <a:gdLst>
              <a:gd name="connsiteX0" fmla="*/ 351529 w 11509730"/>
              <a:gd name="connsiteY0" fmla="*/ 0 h 3458229"/>
              <a:gd name="connsiteX1" fmla="*/ 11158201 w 11509730"/>
              <a:gd name="connsiteY1" fmla="*/ 0 h 3458229"/>
              <a:gd name="connsiteX2" fmla="*/ 11509730 w 11509730"/>
              <a:gd name="connsiteY2" fmla="*/ 351529 h 3458229"/>
              <a:gd name="connsiteX3" fmla="*/ 11509730 w 11509730"/>
              <a:gd name="connsiteY3" fmla="*/ 3106700 h 3458229"/>
              <a:gd name="connsiteX4" fmla="*/ 11158201 w 11509730"/>
              <a:gd name="connsiteY4" fmla="*/ 3458229 h 3458229"/>
              <a:gd name="connsiteX5" fmla="*/ 351529 w 11509730"/>
              <a:gd name="connsiteY5" fmla="*/ 3458229 h 3458229"/>
              <a:gd name="connsiteX6" fmla="*/ 0 w 11509730"/>
              <a:gd name="connsiteY6" fmla="*/ 3106700 h 3458229"/>
              <a:gd name="connsiteX7" fmla="*/ 0 w 11509730"/>
              <a:gd name="connsiteY7" fmla="*/ 351529 h 3458229"/>
              <a:gd name="connsiteX8" fmla="*/ 351529 w 11509730"/>
              <a:gd name="connsiteY8" fmla="*/ 0 h 34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3458229">
                <a:moveTo>
                  <a:pt x="351529" y="0"/>
                </a:moveTo>
                <a:lnTo>
                  <a:pt x="11158201" y="0"/>
                </a:lnTo>
                <a:cubicBezTo>
                  <a:pt x="11352345" y="0"/>
                  <a:pt x="11509730" y="157385"/>
                  <a:pt x="11509730" y="351529"/>
                </a:cubicBezTo>
                <a:lnTo>
                  <a:pt x="11509730" y="3106700"/>
                </a:lnTo>
                <a:cubicBezTo>
                  <a:pt x="11509730" y="3300844"/>
                  <a:pt x="11352345" y="3458229"/>
                  <a:pt x="11158201" y="3458229"/>
                </a:cubicBezTo>
                <a:lnTo>
                  <a:pt x="351529" y="3458229"/>
                </a:lnTo>
                <a:cubicBezTo>
                  <a:pt x="157385" y="3458229"/>
                  <a:pt x="0" y="3300844"/>
                  <a:pt x="0" y="3106700"/>
                </a:cubicBezTo>
                <a:lnTo>
                  <a:pt x="0" y="351529"/>
                </a:lnTo>
                <a:cubicBezTo>
                  <a:pt x="0" y="157385"/>
                  <a:pt x="157385" y="0"/>
                  <a:pt x="351529"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5E2BB8D-1BA0-4790-987D-651470CA8928}" type="datetime1">
              <a:rPr lang="en-US" smtClean="0"/>
              <a:t>1/14/2026</a:t>
            </a:fld>
            <a:endParaRPr lang="en-US"/>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rm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400"/>
            </a:lvl4pPr>
            <a:lvl5pPr marL="1085850" indent="-171450">
              <a:buFont typeface="Arial" panose="020B0604020202020204" pitchFamily="34" charset="0"/>
              <a:buChar cha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568334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4590288" cy="3739896"/>
          </a:xfrm>
        </p:spPr>
        <p:txBody>
          <a:bodyPr vert="horz" lIns="91440" tIns="45720" rIns="91440" bIns="45720" rtlCol="0" anchor="t">
            <a:normAutofit/>
          </a:bodyPr>
          <a:lstStyle>
            <a:lvl1pPr>
              <a:defRPr lang="en-US" sz="5200" dirty="0">
                <a:solidFill>
                  <a:schemeClr val="tx2"/>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206240" cy="1380744"/>
          </a:xfrm>
        </p:spPr>
        <p:txBody>
          <a:bodyPr vert="horz" lIns="91440" tIns="45720" rIns="91440" bIns="45720" rtlCol="0" anchor="b">
            <a:normAutofit/>
          </a:bodyPr>
          <a:lstStyle>
            <a:lvl1pPr marL="0" indent="0">
              <a:buNone/>
              <a:defRPr lang="en-US" dirty="0">
                <a:solidFill>
                  <a:schemeClr val="tx2"/>
                </a:solidFill>
              </a:defRPr>
            </a:lvl1pPr>
          </a:lstStyle>
          <a:p>
            <a:pPr lvl="0"/>
            <a:r>
              <a:rPr lang="en-US" dirty="0"/>
              <a:t>Click to edit Master subtitle style</a:t>
            </a:r>
          </a:p>
        </p:txBody>
      </p:sp>
      <p:sp>
        <p:nvSpPr>
          <p:cNvPr id="8" name="Picture Placeholder 6">
            <a:extLst>
              <a:ext uri="{FF2B5EF4-FFF2-40B4-BE49-F238E27FC236}">
                <a16:creationId xmlns:a16="http://schemas.microsoft.com/office/drawing/2014/main" id="{55FC269D-AA10-2D35-8DD6-33E0E2CC4064}"/>
              </a:ext>
            </a:extLst>
          </p:cNvPr>
          <p:cNvSpPr>
            <a:spLocks noGrp="1"/>
          </p:cNvSpPr>
          <p:nvPr>
            <p:ph type="pic" sz="quarter" idx="13" hasCustomPrompt="1"/>
          </p:nvPr>
        </p:nvSpPr>
        <p:spPr>
          <a:xfrm>
            <a:off x="5591348" y="343038"/>
            <a:ext cx="6257031" cy="6172200"/>
          </a:xfrm>
          <a:custGeom>
            <a:avLst/>
            <a:gdLst>
              <a:gd name="connsiteX0" fmla="*/ 318609 w 6257031"/>
              <a:gd name="connsiteY0" fmla="*/ 0 h 6172200"/>
              <a:gd name="connsiteX1" fmla="*/ 5938422 w 6257031"/>
              <a:gd name="connsiteY1" fmla="*/ 0 h 6172200"/>
              <a:gd name="connsiteX2" fmla="*/ 6257031 w 6257031"/>
              <a:gd name="connsiteY2" fmla="*/ 318609 h 6172200"/>
              <a:gd name="connsiteX3" fmla="*/ 6257031 w 6257031"/>
              <a:gd name="connsiteY3" fmla="*/ 5853591 h 6172200"/>
              <a:gd name="connsiteX4" fmla="*/ 5938422 w 6257031"/>
              <a:gd name="connsiteY4" fmla="*/ 6172200 h 6172200"/>
              <a:gd name="connsiteX5" fmla="*/ 318609 w 6257031"/>
              <a:gd name="connsiteY5" fmla="*/ 6172200 h 6172200"/>
              <a:gd name="connsiteX6" fmla="*/ 0 w 6257031"/>
              <a:gd name="connsiteY6" fmla="*/ 5853591 h 6172200"/>
              <a:gd name="connsiteX7" fmla="*/ 0 w 6257031"/>
              <a:gd name="connsiteY7" fmla="*/ 318609 h 6172200"/>
              <a:gd name="connsiteX8" fmla="*/ 318609 w 6257031"/>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031" h="6172200">
                <a:moveTo>
                  <a:pt x="318609" y="0"/>
                </a:moveTo>
                <a:lnTo>
                  <a:pt x="5938422" y="0"/>
                </a:lnTo>
                <a:cubicBezTo>
                  <a:pt x="6114385" y="0"/>
                  <a:pt x="6257031" y="142646"/>
                  <a:pt x="6257031" y="318609"/>
                </a:cubicBezTo>
                <a:lnTo>
                  <a:pt x="6257031" y="5853591"/>
                </a:lnTo>
                <a:cubicBezTo>
                  <a:pt x="6257031" y="6029554"/>
                  <a:pt x="6114385" y="6172200"/>
                  <a:pt x="5938422" y="6172200"/>
                </a:cubicBezTo>
                <a:lnTo>
                  <a:pt x="318609" y="6172200"/>
                </a:lnTo>
                <a:cubicBezTo>
                  <a:pt x="142646" y="6172200"/>
                  <a:pt x="0" y="6029554"/>
                  <a:pt x="0" y="5853591"/>
                </a:cubicBezTo>
                <a:lnTo>
                  <a:pt x="0" y="318609"/>
                </a:lnTo>
                <a:cubicBezTo>
                  <a:pt x="0" y="142646"/>
                  <a:pt x="142646" y="0"/>
                  <a:pt x="318609" y="0"/>
                </a:cubicBez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164B5AC7-D387-41BC-BBB6-F6DD0E8CACDB}" type="datetime1">
              <a:rPr lang="en-US" smtClean="0"/>
              <a:t>1/14/2026</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8E274F5D-21DC-40EF-8DBA-AB9BB119E939}" type="slidenum">
              <a:rPr lang="en-US" smtClean="0"/>
              <a:t>‹#›</a:t>
            </a:fld>
            <a:endParaRPr lang="en-US"/>
          </a:p>
        </p:txBody>
      </p:sp>
    </p:spTree>
    <p:extLst>
      <p:ext uri="{BB962C8B-B14F-4D97-AF65-F5344CB8AC3E}">
        <p14:creationId xmlns:p14="http://schemas.microsoft.com/office/powerpoint/2010/main" val="2525908607"/>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a:t>Click to edit Master title style</a:t>
            </a:r>
          </a:p>
        </p:txBody>
      </p:sp>
      <p:sp>
        <p:nvSpPr>
          <p:cNvPr id="9" name="Picture Placeholder 8">
            <a:extLst>
              <a:ext uri="{FF2B5EF4-FFF2-40B4-BE49-F238E27FC236}">
                <a16:creationId xmlns:a16="http://schemas.microsoft.com/office/drawing/2014/main" id="{86A25225-80A2-7139-2A81-39CA926639FF}"/>
              </a:ext>
            </a:extLst>
          </p:cNvPr>
          <p:cNvSpPr>
            <a:spLocks noGrp="1"/>
          </p:cNvSpPr>
          <p:nvPr>
            <p:ph type="pic" sz="quarter" idx="13" hasCustomPrompt="1"/>
          </p:nvPr>
        </p:nvSpPr>
        <p:spPr>
          <a:xfrm>
            <a:off x="339373" y="3067414"/>
            <a:ext cx="11509730" cy="3458229"/>
          </a:xfrm>
          <a:custGeom>
            <a:avLst/>
            <a:gdLst>
              <a:gd name="connsiteX0" fmla="*/ 351529 w 11509730"/>
              <a:gd name="connsiteY0" fmla="*/ 0 h 3458229"/>
              <a:gd name="connsiteX1" fmla="*/ 11158201 w 11509730"/>
              <a:gd name="connsiteY1" fmla="*/ 0 h 3458229"/>
              <a:gd name="connsiteX2" fmla="*/ 11509730 w 11509730"/>
              <a:gd name="connsiteY2" fmla="*/ 351529 h 3458229"/>
              <a:gd name="connsiteX3" fmla="*/ 11509730 w 11509730"/>
              <a:gd name="connsiteY3" fmla="*/ 3106700 h 3458229"/>
              <a:gd name="connsiteX4" fmla="*/ 11158201 w 11509730"/>
              <a:gd name="connsiteY4" fmla="*/ 3458229 h 3458229"/>
              <a:gd name="connsiteX5" fmla="*/ 351529 w 11509730"/>
              <a:gd name="connsiteY5" fmla="*/ 3458229 h 3458229"/>
              <a:gd name="connsiteX6" fmla="*/ 0 w 11509730"/>
              <a:gd name="connsiteY6" fmla="*/ 3106700 h 3458229"/>
              <a:gd name="connsiteX7" fmla="*/ 0 w 11509730"/>
              <a:gd name="connsiteY7" fmla="*/ 351529 h 3458229"/>
              <a:gd name="connsiteX8" fmla="*/ 351529 w 11509730"/>
              <a:gd name="connsiteY8" fmla="*/ 0 h 34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3458229">
                <a:moveTo>
                  <a:pt x="351529" y="0"/>
                </a:moveTo>
                <a:lnTo>
                  <a:pt x="11158201" y="0"/>
                </a:lnTo>
                <a:cubicBezTo>
                  <a:pt x="11352345" y="0"/>
                  <a:pt x="11509730" y="157385"/>
                  <a:pt x="11509730" y="351529"/>
                </a:cubicBezTo>
                <a:lnTo>
                  <a:pt x="11509730" y="3106700"/>
                </a:lnTo>
                <a:cubicBezTo>
                  <a:pt x="11509730" y="3300844"/>
                  <a:pt x="11352345" y="3458229"/>
                  <a:pt x="11158201" y="3458229"/>
                </a:cubicBezTo>
                <a:lnTo>
                  <a:pt x="351529" y="3458229"/>
                </a:lnTo>
                <a:cubicBezTo>
                  <a:pt x="157385" y="3458229"/>
                  <a:pt x="0" y="3300844"/>
                  <a:pt x="0" y="3106700"/>
                </a:cubicBezTo>
                <a:lnTo>
                  <a:pt x="0" y="351529"/>
                </a:lnTo>
                <a:cubicBezTo>
                  <a:pt x="0" y="157385"/>
                  <a:pt x="157385" y="0"/>
                  <a:pt x="351529"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519672"/>
            <a:ext cx="3494314" cy="338328"/>
          </a:xfrm>
        </p:spPr>
        <p:txBody>
          <a:bodyPr/>
          <a:lstStyle/>
          <a:p>
            <a:fld id="{48CD4B21-9C97-4358-8E22-9F49A31BDF6B}" type="datetime1">
              <a:rPr lang="en-US" smtClean="0"/>
              <a:t>1/14/2026</a:t>
            </a:fld>
            <a:endParaRPr lang="en-US"/>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rm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400"/>
            </a:lvl4pPr>
            <a:lvl5pPr marL="1085850" indent="-171450">
              <a:buFont typeface="Arial" panose="020B0604020202020204" pitchFamily="34" charset="0"/>
              <a:buChar cha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6519672"/>
            <a:ext cx="2805405" cy="338328"/>
          </a:xfrm>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6519672"/>
            <a:ext cx="429207" cy="338328"/>
          </a:xfrm>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8828220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11155680" cy="970463"/>
          </a:xfrm>
        </p:spPr>
        <p:txBody>
          <a:bodyPr anchor="ctr"/>
          <a:lstStyle/>
          <a:p>
            <a:r>
              <a:rPr lang="en-US" dirty="0"/>
              <a:t>Click to edit Master title style</a:t>
            </a:r>
          </a:p>
        </p:txBody>
      </p:sp>
      <p:sp>
        <p:nvSpPr>
          <p:cNvPr id="10" name="Picture Placeholder 9">
            <a:extLst>
              <a:ext uri="{FF2B5EF4-FFF2-40B4-BE49-F238E27FC236}">
                <a16:creationId xmlns:a16="http://schemas.microsoft.com/office/drawing/2014/main" id="{45F6FDB5-F783-3538-287C-754C11C30975}"/>
              </a:ext>
            </a:extLst>
          </p:cNvPr>
          <p:cNvSpPr>
            <a:spLocks noGrp="1"/>
          </p:cNvSpPr>
          <p:nvPr>
            <p:ph type="pic" sz="quarter" idx="13" hasCustomPrompt="1"/>
          </p:nvPr>
        </p:nvSpPr>
        <p:spPr>
          <a:xfrm>
            <a:off x="429768" y="1828800"/>
            <a:ext cx="6176399" cy="4425696"/>
          </a:xfrm>
          <a:custGeom>
            <a:avLst/>
            <a:gdLst>
              <a:gd name="connsiteX0" fmla="*/ 325421 w 6450717"/>
              <a:gd name="connsiteY0" fmla="*/ 0 h 4425696"/>
              <a:gd name="connsiteX1" fmla="*/ 6125296 w 6450717"/>
              <a:gd name="connsiteY1" fmla="*/ 0 h 4425696"/>
              <a:gd name="connsiteX2" fmla="*/ 6450717 w 6450717"/>
              <a:gd name="connsiteY2" fmla="*/ 325421 h 4425696"/>
              <a:gd name="connsiteX3" fmla="*/ 6450717 w 6450717"/>
              <a:gd name="connsiteY3" fmla="*/ 4100275 h 4425696"/>
              <a:gd name="connsiteX4" fmla="*/ 6125296 w 6450717"/>
              <a:gd name="connsiteY4" fmla="*/ 4425696 h 4425696"/>
              <a:gd name="connsiteX5" fmla="*/ 325421 w 6450717"/>
              <a:gd name="connsiteY5" fmla="*/ 4425696 h 4425696"/>
              <a:gd name="connsiteX6" fmla="*/ 0 w 6450717"/>
              <a:gd name="connsiteY6" fmla="*/ 4100275 h 4425696"/>
              <a:gd name="connsiteX7" fmla="*/ 0 w 6450717"/>
              <a:gd name="connsiteY7" fmla="*/ 325421 h 4425696"/>
              <a:gd name="connsiteX8" fmla="*/ 325421 w 6450717"/>
              <a:gd name="connsiteY8" fmla="*/ 0 h 442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0717" h="4425696">
                <a:moveTo>
                  <a:pt x="325421" y="0"/>
                </a:moveTo>
                <a:lnTo>
                  <a:pt x="6125296" y="0"/>
                </a:lnTo>
                <a:cubicBezTo>
                  <a:pt x="6305021" y="0"/>
                  <a:pt x="6450717" y="145696"/>
                  <a:pt x="6450717" y="325421"/>
                </a:cubicBezTo>
                <a:lnTo>
                  <a:pt x="6450717" y="4100275"/>
                </a:lnTo>
                <a:cubicBezTo>
                  <a:pt x="6450717" y="4280000"/>
                  <a:pt x="6305021" y="4425696"/>
                  <a:pt x="6125296" y="4425696"/>
                </a:cubicBezTo>
                <a:lnTo>
                  <a:pt x="325421" y="4425696"/>
                </a:lnTo>
                <a:cubicBezTo>
                  <a:pt x="145696" y="4425696"/>
                  <a:pt x="0" y="4280000"/>
                  <a:pt x="0" y="4100275"/>
                </a:cubicBezTo>
                <a:lnTo>
                  <a:pt x="0" y="325421"/>
                </a:lnTo>
                <a:cubicBezTo>
                  <a:pt x="0" y="145696"/>
                  <a:pt x="145696" y="0"/>
                  <a:pt x="325421"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287768" y="1828800"/>
            <a:ext cx="4297680" cy="44288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B98FABC-5F70-4DE9-8A42-1DE3D93319BF}" type="datetime1">
              <a:rPr lang="en-US" smtClean="0"/>
              <a:t>1/14/2026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37215400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39"/>
            <a:ext cx="4855464" cy="1453896"/>
          </a:xfrm>
        </p:spPr>
        <p:txBody>
          <a:bodyPr anchor="t"/>
          <a:lstStyle/>
          <a:p>
            <a:r>
              <a:rPr lang="en-US" dirty="0"/>
              <a:t>Click to edit Master title style</a:t>
            </a:r>
          </a:p>
        </p:txBody>
      </p:sp>
      <p:sp>
        <p:nvSpPr>
          <p:cNvPr id="9" name="Picture Placeholder 8">
            <a:extLst>
              <a:ext uri="{FF2B5EF4-FFF2-40B4-BE49-F238E27FC236}">
                <a16:creationId xmlns:a16="http://schemas.microsoft.com/office/drawing/2014/main" id="{F5F2F272-6D18-7E06-3E9A-D10C5C502195}"/>
              </a:ext>
            </a:extLst>
          </p:cNvPr>
          <p:cNvSpPr>
            <a:spLocks noGrp="1"/>
          </p:cNvSpPr>
          <p:nvPr>
            <p:ph type="pic" sz="quarter" idx="13" hasCustomPrompt="1"/>
          </p:nvPr>
        </p:nvSpPr>
        <p:spPr>
          <a:xfrm>
            <a:off x="510075" y="2293496"/>
            <a:ext cx="4775158" cy="4039043"/>
          </a:xfrm>
          <a:custGeom>
            <a:avLst/>
            <a:gdLst>
              <a:gd name="connsiteX0" fmla="*/ 305917 w 4855463"/>
              <a:gd name="connsiteY0" fmla="*/ 0 h 4039043"/>
              <a:gd name="connsiteX1" fmla="*/ 4549547 w 4855463"/>
              <a:gd name="connsiteY1" fmla="*/ 0 h 4039043"/>
              <a:gd name="connsiteX2" fmla="*/ 4849249 w 4855463"/>
              <a:gd name="connsiteY2" fmla="*/ 244264 h 4039043"/>
              <a:gd name="connsiteX3" fmla="*/ 4855463 w 4855463"/>
              <a:gd name="connsiteY3" fmla="*/ 305907 h 4039043"/>
              <a:gd name="connsiteX4" fmla="*/ 4855463 w 4855463"/>
              <a:gd name="connsiteY4" fmla="*/ 3733136 h 4039043"/>
              <a:gd name="connsiteX5" fmla="*/ 4849249 w 4855463"/>
              <a:gd name="connsiteY5" fmla="*/ 3794779 h 4039043"/>
              <a:gd name="connsiteX6" fmla="*/ 4549547 w 4855463"/>
              <a:gd name="connsiteY6" fmla="*/ 4039043 h 4039043"/>
              <a:gd name="connsiteX7" fmla="*/ 305917 w 4855463"/>
              <a:gd name="connsiteY7" fmla="*/ 4039043 h 4039043"/>
              <a:gd name="connsiteX8" fmla="*/ 0 w 4855463"/>
              <a:gd name="connsiteY8" fmla="*/ 3733126 h 4039043"/>
              <a:gd name="connsiteX9" fmla="*/ 0 w 4855463"/>
              <a:gd name="connsiteY9" fmla="*/ 305917 h 4039043"/>
              <a:gd name="connsiteX10" fmla="*/ 305917 w 4855463"/>
              <a:gd name="connsiteY10" fmla="*/ 0 h 403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463" h="4039043">
                <a:moveTo>
                  <a:pt x="305917" y="0"/>
                </a:moveTo>
                <a:lnTo>
                  <a:pt x="4549547" y="0"/>
                </a:lnTo>
                <a:cubicBezTo>
                  <a:pt x="4697381" y="0"/>
                  <a:pt x="4820723" y="104863"/>
                  <a:pt x="4849249" y="244264"/>
                </a:cubicBezTo>
                <a:lnTo>
                  <a:pt x="4855463" y="305907"/>
                </a:lnTo>
                <a:lnTo>
                  <a:pt x="4855463" y="3733136"/>
                </a:lnTo>
                <a:lnTo>
                  <a:pt x="4849249" y="3794779"/>
                </a:lnTo>
                <a:cubicBezTo>
                  <a:pt x="4820723" y="3934180"/>
                  <a:pt x="4697381" y="4039043"/>
                  <a:pt x="4549547" y="4039043"/>
                </a:cubicBezTo>
                <a:lnTo>
                  <a:pt x="305917" y="4039043"/>
                </a:lnTo>
                <a:cubicBezTo>
                  <a:pt x="136964" y="4039043"/>
                  <a:pt x="0" y="3902079"/>
                  <a:pt x="0" y="3733126"/>
                </a:cubicBezTo>
                <a:lnTo>
                  <a:pt x="0" y="305917"/>
                </a:lnTo>
                <a:cubicBezTo>
                  <a:pt x="0" y="136964"/>
                  <a:pt x="136964" y="0"/>
                  <a:pt x="305917"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7732AAB-0859-49C5-9F81-D3744B520913}" type="datetime1">
              <a:rPr lang="en-US" smtClean="0"/>
              <a:t>1/14/2026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13685677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50218"/>
            <a:ext cx="3827439" cy="1453896"/>
          </a:xfrm>
        </p:spPr>
        <p:txBody>
          <a:bodyPr anchor="t">
            <a:normAutofit/>
          </a:bodyPr>
          <a:lstStyle>
            <a:lvl1pPr>
              <a:defRPr sz="3200"/>
            </a:lvl1pPr>
          </a:lstStyle>
          <a:p>
            <a:r>
              <a:rPr lang="en-US" dirty="0"/>
              <a:t>Click to edit Master title style</a:t>
            </a:r>
          </a:p>
        </p:txBody>
      </p:sp>
      <p:sp>
        <p:nvSpPr>
          <p:cNvPr id="12" name="Picture Placeholder 11">
            <a:extLst>
              <a:ext uri="{FF2B5EF4-FFF2-40B4-BE49-F238E27FC236}">
                <a16:creationId xmlns:a16="http://schemas.microsoft.com/office/drawing/2014/main" id="{14639E5C-EF58-65A1-C364-F58DE761581C}"/>
              </a:ext>
            </a:extLst>
          </p:cNvPr>
          <p:cNvSpPr>
            <a:spLocks noGrp="1"/>
          </p:cNvSpPr>
          <p:nvPr>
            <p:ph type="pic" sz="quarter" idx="13" hasCustomPrompt="1"/>
          </p:nvPr>
        </p:nvSpPr>
        <p:spPr>
          <a:xfrm>
            <a:off x="510075" y="2293494"/>
            <a:ext cx="3666744" cy="4039044"/>
          </a:xfrm>
          <a:custGeom>
            <a:avLst/>
            <a:gdLst>
              <a:gd name="connsiteX0" fmla="*/ 292716 w 3666744"/>
              <a:gd name="connsiteY0" fmla="*/ 0 h 4039044"/>
              <a:gd name="connsiteX1" fmla="*/ 3374028 w 3666744"/>
              <a:gd name="connsiteY1" fmla="*/ 0 h 4039044"/>
              <a:gd name="connsiteX2" fmla="*/ 3666744 w 3666744"/>
              <a:gd name="connsiteY2" fmla="*/ 292716 h 4039044"/>
              <a:gd name="connsiteX3" fmla="*/ 3666744 w 3666744"/>
              <a:gd name="connsiteY3" fmla="*/ 3746328 h 4039044"/>
              <a:gd name="connsiteX4" fmla="*/ 3374028 w 3666744"/>
              <a:gd name="connsiteY4" fmla="*/ 4039044 h 4039044"/>
              <a:gd name="connsiteX5" fmla="*/ 292716 w 3666744"/>
              <a:gd name="connsiteY5" fmla="*/ 4039044 h 4039044"/>
              <a:gd name="connsiteX6" fmla="*/ 0 w 3666744"/>
              <a:gd name="connsiteY6" fmla="*/ 3746328 h 4039044"/>
              <a:gd name="connsiteX7" fmla="*/ 0 w 3666744"/>
              <a:gd name="connsiteY7" fmla="*/ 292716 h 4039044"/>
              <a:gd name="connsiteX8" fmla="*/ 292716 w 3666744"/>
              <a:gd name="connsiteY8" fmla="*/ 0 h 403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6744" h="4039044">
                <a:moveTo>
                  <a:pt x="292716" y="0"/>
                </a:moveTo>
                <a:lnTo>
                  <a:pt x="3374028" y="0"/>
                </a:lnTo>
                <a:cubicBezTo>
                  <a:pt x="3535691" y="0"/>
                  <a:pt x="3666744" y="131053"/>
                  <a:pt x="3666744" y="292716"/>
                </a:cubicBezTo>
                <a:lnTo>
                  <a:pt x="3666744" y="3746328"/>
                </a:lnTo>
                <a:cubicBezTo>
                  <a:pt x="3666744" y="3907991"/>
                  <a:pt x="3535691" y="4039044"/>
                  <a:pt x="3374028" y="4039044"/>
                </a:cubicBezTo>
                <a:lnTo>
                  <a:pt x="292716" y="4039044"/>
                </a:lnTo>
                <a:cubicBezTo>
                  <a:pt x="131053" y="4039044"/>
                  <a:pt x="0" y="3907991"/>
                  <a:pt x="0" y="3746328"/>
                </a:cubicBezTo>
                <a:lnTo>
                  <a:pt x="0" y="292716"/>
                </a:lnTo>
                <a:cubicBezTo>
                  <a:pt x="0" y="131053"/>
                  <a:pt x="131053" y="0"/>
                  <a:pt x="292716"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120787" y="549275"/>
            <a:ext cx="6561138" cy="578815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673C0E27-EFA9-4706-B7B3-384BAC09CA5C}" type="datetime1">
              <a:rPr lang="en-US" smtClean="0"/>
              <a:t>1/14/2026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26224651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ig Numb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242A1-A384-8CB1-904B-45EEDF23C323}"/>
              </a:ext>
            </a:extLst>
          </p:cNvPr>
          <p:cNvSpPr>
            <a:spLocks noGrp="1"/>
          </p:cNvSpPr>
          <p:nvPr>
            <p:ph type="title"/>
          </p:nvPr>
        </p:nvSpPr>
        <p:spPr>
          <a:xfrm>
            <a:off x="493776" y="4992624"/>
            <a:ext cx="11201400" cy="1225296"/>
          </a:xfrm>
        </p:spPr>
        <p:txBody>
          <a:bodyPr anchor="t">
            <a:normAutofit/>
          </a:bodyPr>
          <a:lstStyle>
            <a:lvl1pPr algn="ctr">
              <a:lnSpc>
                <a:spcPct val="120000"/>
              </a:lnSpc>
              <a:defRPr sz="2400">
                <a:solidFill>
                  <a:schemeClr val="tx2">
                    <a:lumMod val="90000"/>
                    <a:lumOff val="10000"/>
                  </a:schemeClr>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14C6FDB9-A3B3-A4DB-D081-D27ECC7043C1}"/>
              </a:ext>
            </a:extLst>
          </p:cNvPr>
          <p:cNvSpPr>
            <a:spLocks noGrp="1"/>
          </p:cNvSpPr>
          <p:nvPr>
            <p:ph type="dt" sz="half" idx="10"/>
          </p:nvPr>
        </p:nvSpPr>
        <p:spPr/>
        <p:txBody>
          <a:bodyPr/>
          <a:lstStyle/>
          <a:p>
            <a:fld id="{44A38527-6BF7-45BD-8E9C-2BDCA53716A3}" type="datetime1">
              <a:rPr lang="en-US" smtClean="0"/>
              <a:t>1/14/2026</a:t>
            </a:fld>
            <a:endParaRPr lang="en-US"/>
          </a:p>
        </p:txBody>
      </p:sp>
      <p:sp>
        <p:nvSpPr>
          <p:cNvPr id="4" name="Footer Placeholder 3">
            <a:extLst>
              <a:ext uri="{FF2B5EF4-FFF2-40B4-BE49-F238E27FC236}">
                <a16:creationId xmlns:a16="http://schemas.microsoft.com/office/drawing/2014/main" id="{6D6D72DC-8ED1-FAB8-CD4C-7BDCAEA2C32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CFBFCFB0-1D5D-C25F-A74C-5CFB9C1950CF}"/>
              </a:ext>
            </a:extLst>
          </p:cNvPr>
          <p:cNvSpPr>
            <a:spLocks noGrp="1"/>
          </p:cNvSpPr>
          <p:nvPr>
            <p:ph type="sldNum" sz="quarter" idx="12"/>
          </p:nvPr>
        </p:nvSpPr>
        <p:spPr/>
        <p:txBody>
          <a:bodyPr/>
          <a:lstStyle/>
          <a:p>
            <a:fld id="{8E274F5D-21DC-40EF-8DBA-AB9BB119E939}" type="slidenum">
              <a:rPr lang="en-US" smtClean="0"/>
              <a:t>‹#›</a:t>
            </a:fld>
            <a:endParaRPr lang="en-US"/>
          </a:p>
        </p:txBody>
      </p:sp>
      <p:sp>
        <p:nvSpPr>
          <p:cNvPr id="7" name="Content Placeholder 6">
            <a:extLst>
              <a:ext uri="{FF2B5EF4-FFF2-40B4-BE49-F238E27FC236}">
                <a16:creationId xmlns:a16="http://schemas.microsoft.com/office/drawing/2014/main" id="{76F59BDE-94E7-56D6-3D7F-6145311BA2D8}"/>
              </a:ext>
            </a:extLst>
          </p:cNvPr>
          <p:cNvSpPr>
            <a:spLocks noGrp="1"/>
          </p:cNvSpPr>
          <p:nvPr>
            <p:ph sz="quarter" idx="13" hasCustomPrompt="1"/>
          </p:nvPr>
        </p:nvSpPr>
        <p:spPr>
          <a:xfrm>
            <a:off x="493776" y="786384"/>
            <a:ext cx="11201400" cy="4206240"/>
          </a:xfrm>
        </p:spPr>
        <p:txBody>
          <a:bodyPr anchor="b">
            <a:normAutofit/>
          </a:bodyPr>
          <a:lstStyle>
            <a:lvl1pPr marL="0" indent="0" algn="ctr">
              <a:buNone/>
              <a:defRPr sz="27800">
                <a:solidFill>
                  <a:schemeClr val="tx2">
                    <a:lumMod val="90000"/>
                    <a:lumOff val="10000"/>
                  </a:schemeClr>
                </a:solidFill>
              </a:defRPr>
            </a:lvl1pPr>
          </a:lstStyle>
          <a:p>
            <a:pPr lvl="0"/>
            <a:r>
              <a:rPr lang="en-US" dirty="0"/>
              <a:t>##%</a:t>
            </a:r>
          </a:p>
        </p:txBody>
      </p:sp>
    </p:spTree>
    <p:extLst>
      <p:ext uri="{BB962C8B-B14F-4D97-AF65-F5344CB8AC3E}">
        <p14:creationId xmlns:p14="http://schemas.microsoft.com/office/powerpoint/2010/main" val="3748942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ig Numb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242A1-A384-8CB1-904B-45EEDF23C323}"/>
              </a:ext>
            </a:extLst>
          </p:cNvPr>
          <p:cNvSpPr>
            <a:spLocks noGrp="1"/>
          </p:cNvSpPr>
          <p:nvPr>
            <p:ph type="title"/>
          </p:nvPr>
        </p:nvSpPr>
        <p:spPr>
          <a:xfrm>
            <a:off x="493776" y="4992624"/>
            <a:ext cx="11201400" cy="1225296"/>
          </a:xfrm>
        </p:spPr>
        <p:txBody>
          <a:bodyPr anchor="t">
            <a:normAutofit/>
          </a:bodyPr>
          <a:lstStyle>
            <a:lvl1pPr algn="ctr">
              <a:lnSpc>
                <a:spcPct val="120000"/>
              </a:lnSpc>
              <a:defRPr sz="2800">
                <a:solidFill>
                  <a:schemeClr val="tx1"/>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14C6FDB9-A3B3-A4DB-D081-D27ECC7043C1}"/>
              </a:ext>
            </a:extLst>
          </p:cNvPr>
          <p:cNvSpPr>
            <a:spLocks noGrp="1"/>
          </p:cNvSpPr>
          <p:nvPr>
            <p:ph type="dt" sz="half" idx="10"/>
          </p:nvPr>
        </p:nvSpPr>
        <p:spPr/>
        <p:txBody>
          <a:bodyPr/>
          <a:lstStyle/>
          <a:p>
            <a:fld id="{FAE2D2C4-0829-4B37-AFA9-97EED5EA275A}" type="datetime1">
              <a:rPr lang="en-US" smtClean="0"/>
              <a:t>1/14/2026</a:t>
            </a:fld>
            <a:endParaRPr lang="en-US"/>
          </a:p>
        </p:txBody>
      </p:sp>
      <p:sp>
        <p:nvSpPr>
          <p:cNvPr id="4" name="Footer Placeholder 3">
            <a:extLst>
              <a:ext uri="{FF2B5EF4-FFF2-40B4-BE49-F238E27FC236}">
                <a16:creationId xmlns:a16="http://schemas.microsoft.com/office/drawing/2014/main" id="{6D6D72DC-8ED1-FAB8-CD4C-7BDCAEA2C32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CFBFCFB0-1D5D-C25F-A74C-5CFB9C1950CF}"/>
              </a:ext>
            </a:extLst>
          </p:cNvPr>
          <p:cNvSpPr>
            <a:spLocks noGrp="1"/>
          </p:cNvSpPr>
          <p:nvPr>
            <p:ph type="sldNum" sz="quarter" idx="12"/>
          </p:nvPr>
        </p:nvSpPr>
        <p:spPr/>
        <p:txBody>
          <a:bodyPr/>
          <a:lstStyle/>
          <a:p>
            <a:fld id="{8E274F5D-21DC-40EF-8DBA-AB9BB119E939}" type="slidenum">
              <a:rPr lang="en-US" smtClean="0"/>
              <a:t>‹#›</a:t>
            </a:fld>
            <a:endParaRPr lang="en-US"/>
          </a:p>
        </p:txBody>
      </p:sp>
      <p:sp>
        <p:nvSpPr>
          <p:cNvPr id="7" name="Content Placeholder 6">
            <a:extLst>
              <a:ext uri="{FF2B5EF4-FFF2-40B4-BE49-F238E27FC236}">
                <a16:creationId xmlns:a16="http://schemas.microsoft.com/office/drawing/2014/main" id="{76F59BDE-94E7-56D6-3D7F-6145311BA2D8}"/>
              </a:ext>
            </a:extLst>
          </p:cNvPr>
          <p:cNvSpPr>
            <a:spLocks noGrp="1"/>
          </p:cNvSpPr>
          <p:nvPr>
            <p:ph sz="quarter" idx="13" hasCustomPrompt="1"/>
          </p:nvPr>
        </p:nvSpPr>
        <p:spPr>
          <a:xfrm>
            <a:off x="493776" y="786384"/>
            <a:ext cx="11201400" cy="4206240"/>
          </a:xfrm>
        </p:spPr>
        <p:txBody>
          <a:bodyPr anchor="b">
            <a:normAutofit/>
          </a:bodyPr>
          <a:lstStyle>
            <a:lvl1pPr marL="0" indent="0" algn="ctr">
              <a:buNone/>
              <a:defRPr sz="27800">
                <a:solidFill>
                  <a:schemeClr val="tx1"/>
                </a:solidFill>
              </a:defRPr>
            </a:lvl1pPr>
          </a:lstStyle>
          <a:p>
            <a:pPr lvl="0"/>
            <a:r>
              <a:rPr lang="en-US" dirty="0"/>
              <a:t>##%</a:t>
            </a:r>
          </a:p>
        </p:txBody>
      </p:sp>
    </p:spTree>
    <p:extLst>
      <p:ext uri="{BB962C8B-B14F-4D97-AF65-F5344CB8AC3E}">
        <p14:creationId xmlns:p14="http://schemas.microsoft.com/office/powerpoint/2010/main" val="2786065439"/>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ig Number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242A1-A384-8CB1-904B-45EEDF23C323}"/>
              </a:ext>
            </a:extLst>
          </p:cNvPr>
          <p:cNvSpPr>
            <a:spLocks noGrp="1"/>
          </p:cNvSpPr>
          <p:nvPr>
            <p:ph type="title"/>
          </p:nvPr>
        </p:nvSpPr>
        <p:spPr>
          <a:xfrm>
            <a:off x="429768" y="4809744"/>
            <a:ext cx="5897880" cy="1353312"/>
          </a:xfrm>
        </p:spPr>
        <p:txBody>
          <a:bodyPr vert="horz" lIns="91440" tIns="45720" rIns="91440" bIns="45720" rtlCol="0" anchor="t">
            <a:normAutofit/>
          </a:bodyPr>
          <a:lstStyle>
            <a:lvl1pPr>
              <a:lnSpc>
                <a:spcPct val="120000"/>
              </a:lnSpc>
              <a:defRPr lang="en-US" sz="2800" dirty="0">
                <a:solidFill>
                  <a:schemeClr val="tx2">
                    <a:lumMod val="90000"/>
                    <a:lumOff val="10000"/>
                  </a:schemeClr>
                </a:solidFill>
              </a:defRPr>
            </a:lvl1pPr>
          </a:lstStyle>
          <a:p>
            <a:pPr lvl="0"/>
            <a:r>
              <a:rPr lang="en-US" dirty="0"/>
              <a:t>Click to edit Master title style</a:t>
            </a:r>
          </a:p>
        </p:txBody>
      </p:sp>
      <p:sp>
        <p:nvSpPr>
          <p:cNvPr id="3" name="Date Placeholder 2">
            <a:extLst>
              <a:ext uri="{FF2B5EF4-FFF2-40B4-BE49-F238E27FC236}">
                <a16:creationId xmlns:a16="http://schemas.microsoft.com/office/drawing/2014/main" id="{14C6FDB9-A3B3-A4DB-D081-D27ECC7043C1}"/>
              </a:ext>
            </a:extLst>
          </p:cNvPr>
          <p:cNvSpPr>
            <a:spLocks noGrp="1"/>
          </p:cNvSpPr>
          <p:nvPr>
            <p:ph type="dt" sz="half" idx="10"/>
          </p:nvPr>
        </p:nvSpPr>
        <p:spPr/>
        <p:txBody>
          <a:bodyPr/>
          <a:lstStyle/>
          <a:p>
            <a:fld id="{DE13353C-D70D-4D92-85A4-BE6E7FCC2830}" type="datetime1">
              <a:rPr lang="en-US" smtClean="0"/>
              <a:t>1/14/2026</a:t>
            </a:fld>
            <a:endParaRPr lang="en-US"/>
          </a:p>
        </p:txBody>
      </p:sp>
      <p:sp>
        <p:nvSpPr>
          <p:cNvPr id="4" name="Footer Placeholder 3">
            <a:extLst>
              <a:ext uri="{FF2B5EF4-FFF2-40B4-BE49-F238E27FC236}">
                <a16:creationId xmlns:a16="http://schemas.microsoft.com/office/drawing/2014/main" id="{6D6D72DC-8ED1-FAB8-CD4C-7BDCAEA2C32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CFBFCFB0-1D5D-C25F-A74C-5CFB9C1950CF}"/>
              </a:ext>
            </a:extLst>
          </p:cNvPr>
          <p:cNvSpPr>
            <a:spLocks noGrp="1"/>
          </p:cNvSpPr>
          <p:nvPr>
            <p:ph type="sldNum" sz="quarter" idx="12"/>
          </p:nvPr>
        </p:nvSpPr>
        <p:spPr/>
        <p:txBody>
          <a:bodyPr/>
          <a:lstStyle/>
          <a:p>
            <a:fld id="{8E274F5D-21DC-40EF-8DBA-AB9BB119E939}" type="slidenum">
              <a:rPr lang="en-US" smtClean="0"/>
              <a:t>‹#›</a:t>
            </a:fld>
            <a:endParaRPr lang="en-US"/>
          </a:p>
        </p:txBody>
      </p:sp>
      <p:sp>
        <p:nvSpPr>
          <p:cNvPr id="7" name="Content Placeholder 6">
            <a:extLst>
              <a:ext uri="{FF2B5EF4-FFF2-40B4-BE49-F238E27FC236}">
                <a16:creationId xmlns:a16="http://schemas.microsoft.com/office/drawing/2014/main" id="{76F59BDE-94E7-56D6-3D7F-6145311BA2D8}"/>
              </a:ext>
            </a:extLst>
          </p:cNvPr>
          <p:cNvSpPr>
            <a:spLocks noGrp="1"/>
          </p:cNvSpPr>
          <p:nvPr>
            <p:ph sz="quarter" idx="13" hasCustomPrompt="1"/>
          </p:nvPr>
        </p:nvSpPr>
        <p:spPr>
          <a:xfrm>
            <a:off x="429768" y="603504"/>
            <a:ext cx="11201400" cy="4206240"/>
          </a:xfrm>
        </p:spPr>
        <p:txBody>
          <a:bodyPr vert="horz" lIns="91440" tIns="45720" rIns="91440" bIns="45720" rtlCol="0" anchor="b">
            <a:normAutofit/>
          </a:bodyPr>
          <a:lstStyle>
            <a:lvl1pPr marL="0" indent="0">
              <a:lnSpc>
                <a:spcPct val="90000"/>
              </a:lnSpc>
              <a:spcBef>
                <a:spcPts val="0"/>
              </a:spcBef>
              <a:buNone/>
              <a:defRPr lang="en-US" sz="27800" dirty="0">
                <a:solidFill>
                  <a:schemeClr val="tx2">
                    <a:lumMod val="90000"/>
                    <a:lumOff val="10000"/>
                  </a:schemeClr>
                </a:solidFill>
              </a:defRPr>
            </a:lvl1pPr>
          </a:lstStyle>
          <a:p>
            <a:pPr lvl="0"/>
            <a:r>
              <a:rPr lang="en-US" dirty="0"/>
              <a:t>##%</a:t>
            </a:r>
          </a:p>
        </p:txBody>
      </p:sp>
    </p:spTree>
    <p:extLst>
      <p:ext uri="{BB962C8B-B14F-4D97-AF65-F5344CB8AC3E}">
        <p14:creationId xmlns:p14="http://schemas.microsoft.com/office/powerpoint/2010/main" val="34986561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State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267622C3-A8C0-4CE4-AFAA-25D23CB3242F}" type="datetime1">
              <a:rPr lang="en-US" smtClean="0"/>
              <a:t>1/14/2026</a:t>
            </a:fld>
            <a:endParaRPr lang="en-US"/>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8E274F5D-21DC-40EF-8DBA-AB9BB119E939}" type="slidenum">
              <a:rPr lang="en-US" smtClean="0"/>
              <a:t>‹#›</a:t>
            </a:fld>
            <a:endParaRPr lang="en-US"/>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630936"/>
            <a:ext cx="8266176" cy="5605272"/>
          </a:xfrm>
        </p:spPr>
        <p:txBody>
          <a:bodyPr anchor="ctr">
            <a:normAutofit/>
          </a:bodyPr>
          <a:lstStyle>
            <a:lvl1pPr marL="0" indent="0">
              <a:lnSpc>
                <a:spcPct val="100000"/>
              </a:lnSpc>
              <a:buNone/>
              <a:defRPr sz="5400" b="1"/>
            </a:lvl1pPr>
            <a:lvl2pPr marL="228600" indent="0">
              <a:lnSpc>
                <a:spcPct val="100000"/>
              </a:lnSpc>
              <a:buNone/>
              <a:defRPr sz="4800" b="1"/>
            </a:lvl2pPr>
            <a:lvl3pPr marL="457200" indent="0">
              <a:lnSpc>
                <a:spcPct val="100000"/>
              </a:lnSpc>
              <a:buNone/>
              <a:defRPr sz="4400" b="1"/>
            </a:lvl3pPr>
            <a:lvl4pPr marL="685800" indent="0">
              <a:lnSpc>
                <a:spcPct val="100000"/>
              </a:lnSpc>
              <a:buNone/>
              <a:defRPr sz="4000" b="1"/>
            </a:lvl4pPr>
            <a:lvl5pPr marL="914400" indent="0">
              <a:lnSpc>
                <a:spcPct val="100000"/>
              </a:lnSpc>
              <a:buNone/>
              <a:defRPr sz="3600" b="1"/>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46706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Statem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CB9B6EAC-4E38-4BC4-964B-55A6571A4EBF}" type="datetime1">
              <a:rPr lang="en-US" smtClean="0"/>
              <a:t>1/14/2026</a:t>
            </a:fld>
            <a:endParaRPr lang="en-US"/>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8E274F5D-21DC-40EF-8DBA-AB9BB119E939}" type="slidenum">
              <a:rPr lang="en-US" smtClean="0"/>
              <a:t>‹#›</a:t>
            </a:fld>
            <a:endParaRPr lang="en-US"/>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1929384"/>
            <a:ext cx="8266176" cy="4142232"/>
          </a:xfrm>
        </p:spPr>
        <p:txBody>
          <a:bodyPr anchor="b">
            <a:norm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51575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9CB2DDD8-66B1-484C-ABC1-3F6C2E131531}" type="datetime1">
              <a:rPr lang="en-US" smtClean="0"/>
              <a:t>1/14/2026</a:t>
            </a:fld>
            <a:endParaRPr lang="en-US"/>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8E274F5D-21DC-40EF-8DBA-AB9BB119E939}" type="slidenum">
              <a:rPr lang="en-US" smtClean="0"/>
              <a:t>‹#›</a:t>
            </a:fld>
            <a:endParaRPr lang="en-US"/>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rm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7018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5397718" cy="3739896"/>
          </a:xfrm>
        </p:spPr>
        <p:txBody>
          <a:bodyPr vert="horz" lIns="91440" tIns="45720" rIns="91440" bIns="45720" rtlCol="0" anchor="t">
            <a:normAutofit/>
          </a:bodyPr>
          <a:lstStyle>
            <a:lvl1pPr>
              <a:defRPr lang="en-US" sz="6600" dirty="0">
                <a:solidFill>
                  <a:schemeClr val="tx2"/>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517136" cy="1380744"/>
          </a:xfrm>
        </p:spPr>
        <p:txBody>
          <a:bodyPr vert="horz" lIns="91440" tIns="45720" rIns="91440" bIns="45720" rtlCol="0" anchor="b">
            <a:normAutofit/>
          </a:bodyPr>
          <a:lstStyle>
            <a:lvl1pPr marL="0" indent="0">
              <a:buNone/>
              <a:defRPr lang="en-US">
                <a:solidFill>
                  <a:schemeClr val="tx2"/>
                </a:solidFill>
              </a:defRPr>
            </a:lvl1pPr>
          </a:lstStyle>
          <a:p>
            <a:pPr lvl="0"/>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A0D73698-4765-4C7F-8C74-6EF048F95E94}" type="datetime1">
              <a:rPr lang="en-US" smtClean="0"/>
              <a:t>1/14/2026</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8E274F5D-21DC-40EF-8DBA-AB9BB119E939}" type="slidenum">
              <a:rPr lang="en-US" smtClean="0"/>
              <a:t>‹#›</a:t>
            </a:fld>
            <a:endParaRPr lang="en-US"/>
          </a:p>
        </p:txBody>
      </p:sp>
      <p:sp>
        <p:nvSpPr>
          <p:cNvPr id="11" name="Picture Placeholder 6">
            <a:extLst>
              <a:ext uri="{FF2B5EF4-FFF2-40B4-BE49-F238E27FC236}">
                <a16:creationId xmlns:a16="http://schemas.microsoft.com/office/drawing/2014/main" id="{8F28510C-0939-D915-FCC8-7D8AD4475782}"/>
              </a:ext>
            </a:extLst>
          </p:cNvPr>
          <p:cNvSpPr>
            <a:spLocks noGrp="1"/>
          </p:cNvSpPr>
          <p:nvPr>
            <p:ph type="pic" sz="quarter" idx="13" hasCustomPrompt="1"/>
          </p:nvPr>
        </p:nvSpPr>
        <p:spPr>
          <a:xfrm>
            <a:off x="6720113" y="342900"/>
            <a:ext cx="5131133" cy="6172200"/>
          </a:xfrm>
          <a:custGeom>
            <a:avLst/>
            <a:gdLst>
              <a:gd name="connsiteX0" fmla="*/ 305905 w 5334000"/>
              <a:gd name="connsiteY0" fmla="*/ 0 h 6172200"/>
              <a:gd name="connsiteX1" fmla="*/ 5028095 w 5334000"/>
              <a:gd name="connsiteY1" fmla="*/ 0 h 6172200"/>
              <a:gd name="connsiteX2" fmla="*/ 5334000 w 5334000"/>
              <a:gd name="connsiteY2" fmla="*/ 305905 h 6172200"/>
              <a:gd name="connsiteX3" fmla="*/ 5334000 w 5334000"/>
              <a:gd name="connsiteY3" fmla="*/ 5866295 h 6172200"/>
              <a:gd name="connsiteX4" fmla="*/ 5028095 w 5334000"/>
              <a:gd name="connsiteY4" fmla="*/ 6172200 h 6172200"/>
              <a:gd name="connsiteX5" fmla="*/ 305905 w 5334000"/>
              <a:gd name="connsiteY5" fmla="*/ 6172200 h 6172200"/>
              <a:gd name="connsiteX6" fmla="*/ 0 w 5334000"/>
              <a:gd name="connsiteY6" fmla="*/ 5866295 h 6172200"/>
              <a:gd name="connsiteX7" fmla="*/ 0 w 5334000"/>
              <a:gd name="connsiteY7" fmla="*/ 305905 h 6172200"/>
              <a:gd name="connsiteX8" fmla="*/ 305905 w 53340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0" h="6172200">
                <a:moveTo>
                  <a:pt x="305905" y="0"/>
                </a:moveTo>
                <a:lnTo>
                  <a:pt x="5028095" y="0"/>
                </a:lnTo>
                <a:cubicBezTo>
                  <a:pt x="5197042" y="0"/>
                  <a:pt x="5334000" y="136958"/>
                  <a:pt x="5334000" y="305905"/>
                </a:cubicBezTo>
                <a:lnTo>
                  <a:pt x="5334000" y="5866295"/>
                </a:lnTo>
                <a:cubicBezTo>
                  <a:pt x="5334000" y="6035242"/>
                  <a:pt x="5197042" y="6172200"/>
                  <a:pt x="5028095" y="6172200"/>
                </a:cubicBezTo>
                <a:lnTo>
                  <a:pt x="305905" y="6172200"/>
                </a:lnTo>
                <a:cubicBezTo>
                  <a:pt x="136958" y="6172200"/>
                  <a:pt x="0" y="6035242"/>
                  <a:pt x="0" y="5866295"/>
                </a:cubicBezTo>
                <a:lnTo>
                  <a:pt x="0" y="305905"/>
                </a:lnTo>
                <a:cubicBezTo>
                  <a:pt x="0" y="136958"/>
                  <a:pt x="136958" y="0"/>
                  <a:pt x="305905" y="0"/>
                </a:cubicBez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Tree>
    <p:extLst>
      <p:ext uri="{BB962C8B-B14F-4D97-AF65-F5344CB8AC3E}">
        <p14:creationId xmlns:p14="http://schemas.microsoft.com/office/powerpoint/2010/main" val="436447571"/>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1542D-3EA5-35E3-406E-8496EA7D4045}"/>
              </a:ext>
            </a:extLst>
          </p:cNvPr>
          <p:cNvSpPr>
            <a:spLocks noGrp="1"/>
          </p:cNvSpPr>
          <p:nvPr>
            <p:ph type="title" hasCustomPrompt="1"/>
          </p:nvPr>
        </p:nvSpPr>
        <p:spPr>
          <a:xfrm>
            <a:off x="1636776" y="5276088"/>
            <a:ext cx="9061704" cy="466344"/>
          </a:xfrm>
        </p:spPr>
        <p:txBody>
          <a:bodyPr anchor="t">
            <a:normAutofit/>
          </a:bodyPr>
          <a:lstStyle>
            <a:lvl1pPr>
              <a:lnSpc>
                <a:spcPct val="120000"/>
              </a:lnSpc>
              <a:defRPr sz="2200" b="1">
                <a:solidFill>
                  <a:schemeClr val="tx2">
                    <a:lumMod val="75000"/>
                    <a:lumOff val="25000"/>
                  </a:schemeClr>
                </a:solidFill>
              </a:defRPr>
            </a:lvl1pPr>
          </a:lstStyle>
          <a:p>
            <a:r>
              <a:rPr lang="en-US" dirty="0"/>
              <a:t>Quote Author</a:t>
            </a:r>
          </a:p>
        </p:txBody>
      </p:sp>
      <p:sp>
        <p:nvSpPr>
          <p:cNvPr id="7" name="Content Placeholder 6">
            <a:extLst>
              <a:ext uri="{FF2B5EF4-FFF2-40B4-BE49-F238E27FC236}">
                <a16:creationId xmlns:a16="http://schemas.microsoft.com/office/drawing/2014/main" id="{1BBD3F2A-2B85-D7B7-24A2-D01A281CD792}"/>
              </a:ext>
            </a:extLst>
          </p:cNvPr>
          <p:cNvSpPr>
            <a:spLocks noGrp="1"/>
          </p:cNvSpPr>
          <p:nvPr>
            <p:ph sz="quarter" idx="13" hasCustomPrompt="1"/>
          </p:nvPr>
        </p:nvSpPr>
        <p:spPr>
          <a:xfrm>
            <a:off x="1499616" y="1828800"/>
            <a:ext cx="9198864" cy="2871216"/>
          </a:xfrm>
        </p:spPr>
        <p:txBody>
          <a:bodyPr anchor="ctr">
            <a:normAutofit/>
          </a:bodyPr>
          <a:lstStyle>
            <a:lvl1pPr marL="137160" indent="-137160">
              <a:lnSpc>
                <a:spcPct val="100000"/>
              </a:lnSpc>
              <a:spcBef>
                <a:spcPts val="0"/>
              </a:spcBef>
              <a:buFont typeface="Arial" panose="020B0604020202020204" pitchFamily="34" charset="0"/>
              <a:buNone/>
              <a:defRPr sz="4000"/>
            </a:lvl1pPr>
          </a:lstStyle>
          <a:p>
            <a:pPr lvl="0"/>
            <a:r>
              <a:rPr lang="en-US" dirty="0"/>
              <a:t>Click to edit Quote</a:t>
            </a:r>
          </a:p>
        </p:txBody>
      </p:sp>
      <p:sp>
        <p:nvSpPr>
          <p:cNvPr id="3" name="Date Placeholder 2">
            <a:extLst>
              <a:ext uri="{FF2B5EF4-FFF2-40B4-BE49-F238E27FC236}">
                <a16:creationId xmlns:a16="http://schemas.microsoft.com/office/drawing/2014/main" id="{5E4CA6F2-8C52-8488-999E-FEF7877BAFC3}"/>
              </a:ext>
            </a:extLst>
          </p:cNvPr>
          <p:cNvSpPr>
            <a:spLocks noGrp="1"/>
          </p:cNvSpPr>
          <p:nvPr>
            <p:ph type="dt" sz="half" idx="10"/>
          </p:nvPr>
        </p:nvSpPr>
        <p:spPr/>
        <p:txBody>
          <a:bodyPr/>
          <a:lstStyle/>
          <a:p>
            <a:fld id="{E66CBEC5-37D0-4E5C-8671-D7D2A06BE21B}" type="datetime1">
              <a:rPr lang="en-US" smtClean="0"/>
              <a:t>1/14/2026</a:t>
            </a:fld>
            <a:endParaRPr lang="en-US"/>
          </a:p>
        </p:txBody>
      </p:sp>
      <p:sp>
        <p:nvSpPr>
          <p:cNvPr id="4" name="Footer Placeholder 3">
            <a:extLst>
              <a:ext uri="{FF2B5EF4-FFF2-40B4-BE49-F238E27FC236}">
                <a16:creationId xmlns:a16="http://schemas.microsoft.com/office/drawing/2014/main" id="{A4AFB98B-06E5-997A-53DA-CC0E6A618ED8}"/>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159DD64-9865-92B3-BED2-F770E9763D7C}"/>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422560376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uote 2">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351F96B-ED98-BF55-D2B0-047000EF48E1}"/>
              </a:ext>
            </a:extLst>
          </p:cNvPr>
          <p:cNvSpPr/>
          <p:nvPr/>
        </p:nvSpPr>
        <p:spPr>
          <a:xfrm>
            <a:off x="806386" y="760151"/>
            <a:ext cx="10579222" cy="5337698"/>
          </a:xfrm>
          <a:prstGeom prst="roundRect">
            <a:avLst>
              <a:gd name="adj" fmla="val 6093"/>
            </a:avLst>
          </a:pr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0131542D-3EA5-35E3-406E-8496EA7D4045}"/>
              </a:ext>
            </a:extLst>
          </p:cNvPr>
          <p:cNvSpPr>
            <a:spLocks noGrp="1"/>
          </p:cNvSpPr>
          <p:nvPr>
            <p:ph type="title" hasCustomPrompt="1"/>
          </p:nvPr>
        </p:nvSpPr>
        <p:spPr>
          <a:xfrm>
            <a:off x="1801368" y="5120640"/>
            <a:ext cx="8549640" cy="621792"/>
          </a:xfrm>
        </p:spPr>
        <p:txBody>
          <a:bodyPr anchor="ctr">
            <a:normAutofit/>
          </a:bodyPr>
          <a:lstStyle>
            <a:lvl1pPr>
              <a:lnSpc>
                <a:spcPct val="120000"/>
              </a:lnSpc>
              <a:defRPr sz="1800" b="1">
                <a:solidFill>
                  <a:schemeClr val="tx1"/>
                </a:solidFill>
              </a:defRPr>
            </a:lvl1pPr>
          </a:lstStyle>
          <a:p>
            <a:r>
              <a:rPr lang="en-US" dirty="0"/>
              <a:t>Quote Author</a:t>
            </a:r>
          </a:p>
        </p:txBody>
      </p:sp>
      <p:sp>
        <p:nvSpPr>
          <p:cNvPr id="7" name="Content Placeholder 6">
            <a:extLst>
              <a:ext uri="{FF2B5EF4-FFF2-40B4-BE49-F238E27FC236}">
                <a16:creationId xmlns:a16="http://schemas.microsoft.com/office/drawing/2014/main" id="{1BBD3F2A-2B85-D7B7-24A2-D01A281CD792}"/>
              </a:ext>
            </a:extLst>
          </p:cNvPr>
          <p:cNvSpPr>
            <a:spLocks noGrp="1"/>
          </p:cNvSpPr>
          <p:nvPr>
            <p:ph sz="quarter" idx="13" hasCustomPrompt="1"/>
          </p:nvPr>
        </p:nvSpPr>
        <p:spPr>
          <a:xfrm>
            <a:off x="1655064" y="2093976"/>
            <a:ext cx="8695944" cy="2130552"/>
          </a:xfrm>
        </p:spPr>
        <p:txBody>
          <a:bodyPr anchor="ctr">
            <a:normAutofit/>
          </a:bodyPr>
          <a:lstStyle>
            <a:lvl1pPr marL="137160" indent="-137160">
              <a:lnSpc>
                <a:spcPct val="100000"/>
              </a:lnSpc>
              <a:spcBef>
                <a:spcPts val="0"/>
              </a:spcBef>
              <a:buFont typeface="Arial" panose="020B0604020202020204" pitchFamily="34" charset="0"/>
              <a:buNone/>
              <a:defRPr sz="3600"/>
            </a:lvl1pPr>
          </a:lstStyle>
          <a:p>
            <a:pPr lvl="0"/>
            <a:r>
              <a:rPr lang="en-US" dirty="0"/>
              <a:t>Click to edit Quote</a:t>
            </a:r>
          </a:p>
        </p:txBody>
      </p:sp>
      <p:sp>
        <p:nvSpPr>
          <p:cNvPr id="3" name="Date Placeholder 2">
            <a:extLst>
              <a:ext uri="{FF2B5EF4-FFF2-40B4-BE49-F238E27FC236}">
                <a16:creationId xmlns:a16="http://schemas.microsoft.com/office/drawing/2014/main" id="{5E4CA6F2-8C52-8488-999E-FEF7877BAFC3}"/>
              </a:ext>
            </a:extLst>
          </p:cNvPr>
          <p:cNvSpPr>
            <a:spLocks noGrp="1"/>
          </p:cNvSpPr>
          <p:nvPr>
            <p:ph type="dt" sz="half" idx="10"/>
          </p:nvPr>
        </p:nvSpPr>
        <p:spPr/>
        <p:txBody>
          <a:bodyPr/>
          <a:lstStyle/>
          <a:p>
            <a:fld id="{5246FC37-12B5-4EB9-BB05-B5E210E93FF0}" type="datetime1">
              <a:rPr lang="en-US" smtClean="0"/>
              <a:t>1/14/2026</a:t>
            </a:fld>
            <a:endParaRPr lang="en-US"/>
          </a:p>
        </p:txBody>
      </p:sp>
      <p:sp>
        <p:nvSpPr>
          <p:cNvPr id="4" name="Footer Placeholder 3">
            <a:extLst>
              <a:ext uri="{FF2B5EF4-FFF2-40B4-BE49-F238E27FC236}">
                <a16:creationId xmlns:a16="http://schemas.microsoft.com/office/drawing/2014/main" id="{A4AFB98B-06E5-997A-53DA-CC0E6A618ED8}"/>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159DD64-9865-92B3-BED2-F770E9763D7C}"/>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91264240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1542D-3EA5-35E3-406E-8496EA7D4045}"/>
              </a:ext>
            </a:extLst>
          </p:cNvPr>
          <p:cNvSpPr>
            <a:spLocks noGrp="1"/>
          </p:cNvSpPr>
          <p:nvPr>
            <p:ph type="title" hasCustomPrompt="1"/>
          </p:nvPr>
        </p:nvSpPr>
        <p:spPr>
          <a:xfrm>
            <a:off x="598556" y="4965192"/>
            <a:ext cx="9450699" cy="1289304"/>
          </a:xfrm>
        </p:spPr>
        <p:txBody>
          <a:bodyPr anchor="b">
            <a:normAutofit/>
          </a:bodyPr>
          <a:lstStyle>
            <a:lvl1pPr>
              <a:lnSpc>
                <a:spcPct val="120000"/>
              </a:lnSpc>
              <a:defRPr sz="1800" b="1">
                <a:solidFill>
                  <a:schemeClr val="tx1"/>
                </a:solidFill>
              </a:defRPr>
            </a:lvl1pPr>
          </a:lstStyle>
          <a:p>
            <a:r>
              <a:rPr lang="en-US" dirty="0"/>
              <a:t>Quote Author</a:t>
            </a:r>
          </a:p>
        </p:txBody>
      </p:sp>
      <p:sp>
        <p:nvSpPr>
          <p:cNvPr id="7" name="Content Placeholder 6">
            <a:extLst>
              <a:ext uri="{FF2B5EF4-FFF2-40B4-BE49-F238E27FC236}">
                <a16:creationId xmlns:a16="http://schemas.microsoft.com/office/drawing/2014/main" id="{1BBD3F2A-2B85-D7B7-24A2-D01A281CD792}"/>
              </a:ext>
            </a:extLst>
          </p:cNvPr>
          <p:cNvSpPr>
            <a:spLocks noGrp="1"/>
          </p:cNvSpPr>
          <p:nvPr>
            <p:ph sz="quarter" idx="13" hasCustomPrompt="1"/>
          </p:nvPr>
        </p:nvSpPr>
        <p:spPr>
          <a:xfrm>
            <a:off x="429768" y="438912"/>
            <a:ext cx="9619488" cy="4526280"/>
          </a:xfrm>
        </p:spPr>
        <p:txBody>
          <a:bodyPr anchor="ctr">
            <a:normAutofit/>
          </a:bodyPr>
          <a:lstStyle>
            <a:lvl1pPr marL="164592" indent="-164592">
              <a:lnSpc>
                <a:spcPct val="100000"/>
              </a:lnSpc>
              <a:spcBef>
                <a:spcPts val="0"/>
              </a:spcBef>
              <a:buFont typeface="Arial" panose="020B0604020202020204" pitchFamily="34" charset="0"/>
              <a:buNone/>
              <a:defRPr sz="4800"/>
            </a:lvl1pPr>
          </a:lstStyle>
          <a:p>
            <a:pPr lvl="0"/>
            <a:r>
              <a:rPr lang="en-US" dirty="0"/>
              <a:t>Click to edit Quote</a:t>
            </a:r>
          </a:p>
        </p:txBody>
      </p:sp>
      <p:sp>
        <p:nvSpPr>
          <p:cNvPr id="3" name="Date Placeholder 2">
            <a:extLst>
              <a:ext uri="{FF2B5EF4-FFF2-40B4-BE49-F238E27FC236}">
                <a16:creationId xmlns:a16="http://schemas.microsoft.com/office/drawing/2014/main" id="{5E4CA6F2-8C52-8488-999E-FEF7877BAFC3}"/>
              </a:ext>
            </a:extLst>
          </p:cNvPr>
          <p:cNvSpPr>
            <a:spLocks noGrp="1"/>
          </p:cNvSpPr>
          <p:nvPr>
            <p:ph type="dt" sz="half" idx="10"/>
          </p:nvPr>
        </p:nvSpPr>
        <p:spPr/>
        <p:txBody>
          <a:bodyPr/>
          <a:lstStyle/>
          <a:p>
            <a:fld id="{A710F6F3-6829-4CDD-B3A1-8F321E27194A}" type="datetime1">
              <a:rPr lang="en-US" smtClean="0"/>
              <a:t>1/14/2026</a:t>
            </a:fld>
            <a:endParaRPr lang="en-US"/>
          </a:p>
        </p:txBody>
      </p:sp>
      <p:sp>
        <p:nvSpPr>
          <p:cNvPr id="4" name="Footer Placeholder 3">
            <a:extLst>
              <a:ext uri="{FF2B5EF4-FFF2-40B4-BE49-F238E27FC236}">
                <a16:creationId xmlns:a16="http://schemas.microsoft.com/office/drawing/2014/main" id="{A4AFB98B-06E5-997A-53DA-CC0E6A618ED8}"/>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159DD64-9865-92B3-BED2-F770E9763D7C}"/>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2319961334"/>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Quot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1542D-3EA5-35E3-406E-8496EA7D4045}"/>
              </a:ext>
            </a:extLst>
          </p:cNvPr>
          <p:cNvSpPr>
            <a:spLocks noGrp="1"/>
          </p:cNvSpPr>
          <p:nvPr>
            <p:ph type="title" hasCustomPrompt="1"/>
          </p:nvPr>
        </p:nvSpPr>
        <p:spPr>
          <a:xfrm>
            <a:off x="598556" y="4965192"/>
            <a:ext cx="9148947" cy="1289304"/>
          </a:xfrm>
        </p:spPr>
        <p:txBody>
          <a:bodyPr anchor="b">
            <a:normAutofit/>
          </a:bodyPr>
          <a:lstStyle>
            <a:lvl1pPr>
              <a:lnSpc>
                <a:spcPct val="120000"/>
              </a:lnSpc>
              <a:defRPr sz="1800" b="1">
                <a:solidFill>
                  <a:schemeClr val="tx1"/>
                </a:solidFill>
              </a:defRPr>
            </a:lvl1pPr>
          </a:lstStyle>
          <a:p>
            <a:r>
              <a:rPr lang="en-US" dirty="0"/>
              <a:t>Quote Author</a:t>
            </a:r>
          </a:p>
        </p:txBody>
      </p:sp>
      <p:sp>
        <p:nvSpPr>
          <p:cNvPr id="7" name="Content Placeholder 6">
            <a:extLst>
              <a:ext uri="{FF2B5EF4-FFF2-40B4-BE49-F238E27FC236}">
                <a16:creationId xmlns:a16="http://schemas.microsoft.com/office/drawing/2014/main" id="{1BBD3F2A-2B85-D7B7-24A2-D01A281CD792}"/>
              </a:ext>
            </a:extLst>
          </p:cNvPr>
          <p:cNvSpPr>
            <a:spLocks noGrp="1"/>
          </p:cNvSpPr>
          <p:nvPr>
            <p:ph sz="quarter" idx="13" hasCustomPrompt="1"/>
          </p:nvPr>
        </p:nvSpPr>
        <p:spPr>
          <a:xfrm>
            <a:off x="429768" y="1179576"/>
            <a:ext cx="9317736" cy="3785616"/>
          </a:xfrm>
        </p:spPr>
        <p:txBody>
          <a:bodyPr anchor="b">
            <a:normAutofit/>
          </a:bodyPr>
          <a:lstStyle>
            <a:lvl1pPr marL="164592" indent="-164592">
              <a:lnSpc>
                <a:spcPct val="100000"/>
              </a:lnSpc>
              <a:spcBef>
                <a:spcPts val="0"/>
              </a:spcBef>
              <a:buFont typeface="Arial" panose="020B0604020202020204" pitchFamily="34" charset="0"/>
              <a:buNone/>
              <a:defRPr sz="4800"/>
            </a:lvl1pPr>
          </a:lstStyle>
          <a:p>
            <a:pPr lvl="0"/>
            <a:r>
              <a:rPr lang="en-US" dirty="0"/>
              <a:t>Click to edit Quote</a:t>
            </a:r>
          </a:p>
        </p:txBody>
      </p:sp>
      <p:sp>
        <p:nvSpPr>
          <p:cNvPr id="3" name="Date Placeholder 2">
            <a:extLst>
              <a:ext uri="{FF2B5EF4-FFF2-40B4-BE49-F238E27FC236}">
                <a16:creationId xmlns:a16="http://schemas.microsoft.com/office/drawing/2014/main" id="{5E4CA6F2-8C52-8488-999E-FEF7877BAFC3}"/>
              </a:ext>
            </a:extLst>
          </p:cNvPr>
          <p:cNvSpPr>
            <a:spLocks noGrp="1"/>
          </p:cNvSpPr>
          <p:nvPr>
            <p:ph type="dt" sz="half" idx="10"/>
          </p:nvPr>
        </p:nvSpPr>
        <p:spPr/>
        <p:txBody>
          <a:bodyPr/>
          <a:lstStyle/>
          <a:p>
            <a:fld id="{FCA6652C-AA1E-4738-883B-0336FAAA5DB1}" type="datetime1">
              <a:rPr lang="en-US" smtClean="0"/>
              <a:t>1/14/2026</a:t>
            </a:fld>
            <a:endParaRPr lang="en-US"/>
          </a:p>
        </p:txBody>
      </p:sp>
      <p:sp>
        <p:nvSpPr>
          <p:cNvPr id="4" name="Footer Placeholder 3">
            <a:extLst>
              <a:ext uri="{FF2B5EF4-FFF2-40B4-BE49-F238E27FC236}">
                <a16:creationId xmlns:a16="http://schemas.microsoft.com/office/drawing/2014/main" id="{A4AFB98B-06E5-997A-53DA-CC0E6A618ED8}"/>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159DD64-9865-92B3-BED2-F770E9763D7C}"/>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1080635832"/>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294248"/>
            <a:ext cx="11164825" cy="958480"/>
          </a:xfrm>
        </p:spPr>
        <p:txBody>
          <a:bodyPr/>
          <a:lstStyle/>
          <a:p>
            <a:r>
              <a:rPr lang="en-US" dirty="0"/>
              <a:t>Click to edit Master title style</a:t>
            </a:r>
          </a:p>
        </p:txBody>
      </p:sp>
      <p:sp>
        <p:nvSpPr>
          <p:cNvPr id="9" name="Text Placeholder 8">
            <a:extLst>
              <a:ext uri="{FF2B5EF4-FFF2-40B4-BE49-F238E27FC236}">
                <a16:creationId xmlns:a16="http://schemas.microsoft.com/office/drawing/2014/main" id="{DA7BFCD9-16A4-5745-7BB3-7836095FF16B}"/>
              </a:ext>
            </a:extLst>
          </p:cNvPr>
          <p:cNvSpPr>
            <a:spLocks noGrp="1"/>
          </p:cNvSpPr>
          <p:nvPr>
            <p:ph type="body" sz="quarter" idx="13"/>
          </p:nvPr>
        </p:nvSpPr>
        <p:spPr>
          <a:xfrm>
            <a:off x="430213" y="2020825"/>
            <a:ext cx="5211762"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a:extLst>
              <a:ext uri="{FF2B5EF4-FFF2-40B4-BE49-F238E27FC236}">
                <a16:creationId xmlns:a16="http://schemas.microsoft.com/office/drawing/2014/main" id="{F30EDC57-7D17-D4C8-5C60-A44A480EA997}"/>
              </a:ext>
            </a:extLst>
          </p:cNvPr>
          <p:cNvSpPr>
            <a:spLocks noGrp="1"/>
          </p:cNvSpPr>
          <p:nvPr>
            <p:ph type="body" sz="quarter" idx="14"/>
          </p:nvPr>
        </p:nvSpPr>
        <p:spPr>
          <a:xfrm>
            <a:off x="6381750" y="2020824"/>
            <a:ext cx="5213350"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020F56A5-925A-45AB-8491-C696F304662B}" type="datetime1">
              <a:rPr lang="en-US" smtClean="0"/>
              <a:t>1/14/2026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4481500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429768" y="276166"/>
            <a:ext cx="11164824" cy="97656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429767"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Text Placeholder 10">
            <a:extLst>
              <a:ext uri="{FF2B5EF4-FFF2-40B4-BE49-F238E27FC236}">
                <a16:creationId xmlns:a16="http://schemas.microsoft.com/office/drawing/2014/main" id="{7B5BB1DC-4DAA-D220-25A9-5752C158FDD3}"/>
              </a:ext>
            </a:extLst>
          </p:cNvPr>
          <p:cNvSpPr>
            <a:spLocks noGrp="1"/>
          </p:cNvSpPr>
          <p:nvPr>
            <p:ph type="body" sz="quarter" idx="13"/>
          </p:nvPr>
        </p:nvSpPr>
        <p:spPr>
          <a:xfrm>
            <a:off x="430213" y="2020888"/>
            <a:ext cx="5211762"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382512"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Text Placeholder 12">
            <a:extLst>
              <a:ext uri="{FF2B5EF4-FFF2-40B4-BE49-F238E27FC236}">
                <a16:creationId xmlns:a16="http://schemas.microsoft.com/office/drawing/2014/main" id="{BAB67A04-5E8D-18C5-D47A-A5B5CFE568A1}"/>
              </a:ext>
            </a:extLst>
          </p:cNvPr>
          <p:cNvSpPr>
            <a:spLocks noGrp="1"/>
          </p:cNvSpPr>
          <p:nvPr>
            <p:ph type="body" sz="quarter" idx="14"/>
          </p:nvPr>
        </p:nvSpPr>
        <p:spPr>
          <a:xfrm>
            <a:off x="6381750" y="2020888"/>
            <a:ext cx="5213350"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2F882B41-9B9A-4653-8E8E-9D57A4983847}" type="datetime1">
              <a:rPr lang="en-US" smtClean="0"/>
              <a:t>1/14/2026</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71035966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86C80A14-C874-4C11-943E-4B7AAF73B997}" type="datetime1">
              <a:rPr lang="en-US" smtClean="0"/>
              <a:t>1/14/2026</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389410997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59A60914-BFFA-4E5B-B382-06A92C8508A8}" type="datetime1">
              <a:rPr lang="en-US" smtClean="0"/>
              <a:t>1/14/2026</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183842143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429768" y="553615"/>
            <a:ext cx="3595634" cy="2212848"/>
          </a:xfrm>
        </p:spPr>
        <p:txBody>
          <a:bodyPr anchor="t">
            <a:normAutofit/>
          </a:bodyPr>
          <a:lstStyle>
            <a:lvl1pPr>
              <a:defRPr sz="3200"/>
            </a:lvl1pPr>
          </a:lstStyle>
          <a:p>
            <a:r>
              <a:rPr lang="en-US" dirty="0"/>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429769" y="2823029"/>
            <a:ext cx="3309608" cy="3481355"/>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6995" y="553616"/>
            <a:ext cx="6466741" cy="5752566"/>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E6DEE75D-2E4A-469A-9092-8B43711F5315}" type="datetime1">
              <a:rPr lang="en-US" smtClean="0"/>
              <a:t>1/14/2026</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310253169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429768" y="557784"/>
            <a:ext cx="3593592" cy="2212313"/>
          </a:xfrm>
        </p:spPr>
        <p:txBody>
          <a:bodyPr anchor="t">
            <a:normAutofit/>
          </a:bodyPr>
          <a:lstStyle>
            <a:lvl1pPr>
              <a:defRPr sz="3200"/>
            </a:lvl1pPr>
          </a:lstStyle>
          <a:p>
            <a:r>
              <a:rPr lang="en-US" dirty="0"/>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429767" y="2826137"/>
            <a:ext cx="3310128"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2" name="Picture Placeholder 2">
            <a:extLst>
              <a:ext uri="{FF2B5EF4-FFF2-40B4-BE49-F238E27FC236}">
                <a16:creationId xmlns:a16="http://schemas.microsoft.com/office/drawing/2014/main" id="{ADACA751-BBB2-3E33-EA6C-54B4A7F6842B}"/>
              </a:ext>
            </a:extLst>
          </p:cNvPr>
          <p:cNvSpPr>
            <a:spLocks noGrp="1"/>
          </p:cNvSpPr>
          <p:nvPr>
            <p:ph type="pic" idx="1" hasCustomPrompt="1"/>
          </p:nvPr>
        </p:nvSpPr>
        <p:spPr>
          <a:xfrm>
            <a:off x="4502843" y="342901"/>
            <a:ext cx="7346258" cy="6172198"/>
          </a:xfrm>
          <a:custGeom>
            <a:avLst/>
            <a:gdLst>
              <a:gd name="connsiteX0" fmla="*/ 264355 w 6785782"/>
              <a:gd name="connsiteY0" fmla="*/ 0 h 6172198"/>
              <a:gd name="connsiteX1" fmla="*/ 6521427 w 6785782"/>
              <a:gd name="connsiteY1" fmla="*/ 0 h 6172198"/>
              <a:gd name="connsiteX2" fmla="*/ 6785782 w 6785782"/>
              <a:gd name="connsiteY2" fmla="*/ 264355 h 6172198"/>
              <a:gd name="connsiteX3" fmla="*/ 6785782 w 6785782"/>
              <a:gd name="connsiteY3" fmla="*/ 5907843 h 6172198"/>
              <a:gd name="connsiteX4" fmla="*/ 6521427 w 6785782"/>
              <a:gd name="connsiteY4" fmla="*/ 6172198 h 6172198"/>
              <a:gd name="connsiteX5" fmla="*/ 264355 w 6785782"/>
              <a:gd name="connsiteY5" fmla="*/ 6172198 h 6172198"/>
              <a:gd name="connsiteX6" fmla="*/ 0 w 6785782"/>
              <a:gd name="connsiteY6" fmla="*/ 5907843 h 6172198"/>
              <a:gd name="connsiteX7" fmla="*/ 0 w 6785782"/>
              <a:gd name="connsiteY7" fmla="*/ 264355 h 6172198"/>
              <a:gd name="connsiteX8" fmla="*/ 264355 w 6785782"/>
              <a:gd name="connsiteY8" fmla="*/ 0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5782" h="6172198">
                <a:moveTo>
                  <a:pt x="264355" y="0"/>
                </a:moveTo>
                <a:lnTo>
                  <a:pt x="6521427" y="0"/>
                </a:lnTo>
                <a:cubicBezTo>
                  <a:pt x="6667426" y="0"/>
                  <a:pt x="6785782" y="118356"/>
                  <a:pt x="6785782" y="264355"/>
                </a:cubicBezTo>
                <a:lnTo>
                  <a:pt x="6785782" y="5907843"/>
                </a:lnTo>
                <a:cubicBezTo>
                  <a:pt x="6785782" y="6053842"/>
                  <a:pt x="6667426" y="6172198"/>
                  <a:pt x="6521427" y="6172198"/>
                </a:cubicBezTo>
                <a:lnTo>
                  <a:pt x="264355" y="6172198"/>
                </a:lnTo>
                <a:cubicBezTo>
                  <a:pt x="118356" y="6172198"/>
                  <a:pt x="0" y="6053842"/>
                  <a:pt x="0" y="5907843"/>
                </a:cubicBezTo>
                <a:lnTo>
                  <a:pt x="0" y="264355"/>
                </a:lnTo>
                <a:cubicBezTo>
                  <a:pt x="0" y="118356"/>
                  <a:pt x="118356" y="0"/>
                  <a:pt x="264355" y="0"/>
                </a:cubicBezTo>
                <a:close/>
              </a:path>
            </a:pathLst>
          </a:custGeom>
          <a:blipFill dpi="0" rotWithShape="1">
            <a:blip r:embed="rId2">
              <a:alphaModFix amt="60000"/>
            </a:blip>
            <a:srcRect/>
            <a:stretch>
              <a:fillRect/>
            </a:stretch>
          </a:blipFill>
        </p:spPr>
        <p:txBody>
          <a:bodyPr wrap="square">
            <a:no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F1E6FD38-01FF-4539-8A35-AB19E4D5C3A7}" type="datetime1">
              <a:rPr lang="en-US" smtClean="0"/>
              <a:t>1/14/2026</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1197093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269480" y="411480"/>
            <a:ext cx="4361688" cy="3968496"/>
          </a:xfrm>
        </p:spPr>
        <p:txBody>
          <a:bodyPr vert="horz" lIns="91440" tIns="45720" rIns="91440" bIns="45720" rtlCol="0" anchor="t">
            <a:normAutofit/>
          </a:bodyPr>
          <a:lstStyle>
            <a:lvl1pPr>
              <a:defRPr lang="en-US" sz="5200" dirty="0">
                <a:solidFill>
                  <a:schemeClr val="tx2"/>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269480" y="4873752"/>
            <a:ext cx="4206240" cy="1380744"/>
          </a:xfrm>
        </p:spPr>
        <p:txBody>
          <a:bodyPr vert="horz" lIns="91440" tIns="45720" rIns="91440" bIns="45720" rtlCol="0" anchor="b">
            <a:normAutofit/>
          </a:bodyPr>
          <a:lstStyle>
            <a:lvl1pPr marL="0" indent="0">
              <a:buNone/>
              <a:defRPr lang="en-US">
                <a:solidFill>
                  <a:schemeClr val="tx2"/>
                </a:solidFill>
              </a:defRPr>
            </a:lvl1pPr>
          </a:lstStyle>
          <a:p>
            <a:pPr lvl="0"/>
            <a:r>
              <a:rPr lang="en-US" dirty="0"/>
              <a:t>Click to edit Master subtitle style</a:t>
            </a:r>
          </a:p>
        </p:txBody>
      </p:sp>
      <p:sp>
        <p:nvSpPr>
          <p:cNvPr id="8" name="Picture Placeholder 6">
            <a:extLst>
              <a:ext uri="{FF2B5EF4-FFF2-40B4-BE49-F238E27FC236}">
                <a16:creationId xmlns:a16="http://schemas.microsoft.com/office/drawing/2014/main" id="{55FC269D-AA10-2D35-8DD6-33E0E2CC4064}"/>
              </a:ext>
            </a:extLst>
          </p:cNvPr>
          <p:cNvSpPr>
            <a:spLocks noGrp="1"/>
          </p:cNvSpPr>
          <p:nvPr>
            <p:ph type="pic" sz="quarter" idx="13" hasCustomPrompt="1"/>
          </p:nvPr>
        </p:nvSpPr>
        <p:spPr>
          <a:xfrm>
            <a:off x="347472" y="343038"/>
            <a:ext cx="6257031" cy="6172200"/>
          </a:xfrm>
          <a:custGeom>
            <a:avLst/>
            <a:gdLst>
              <a:gd name="connsiteX0" fmla="*/ 318609 w 6257031"/>
              <a:gd name="connsiteY0" fmla="*/ 0 h 6172200"/>
              <a:gd name="connsiteX1" fmla="*/ 5938422 w 6257031"/>
              <a:gd name="connsiteY1" fmla="*/ 0 h 6172200"/>
              <a:gd name="connsiteX2" fmla="*/ 6257031 w 6257031"/>
              <a:gd name="connsiteY2" fmla="*/ 318609 h 6172200"/>
              <a:gd name="connsiteX3" fmla="*/ 6257031 w 6257031"/>
              <a:gd name="connsiteY3" fmla="*/ 5853591 h 6172200"/>
              <a:gd name="connsiteX4" fmla="*/ 5938422 w 6257031"/>
              <a:gd name="connsiteY4" fmla="*/ 6172200 h 6172200"/>
              <a:gd name="connsiteX5" fmla="*/ 318609 w 6257031"/>
              <a:gd name="connsiteY5" fmla="*/ 6172200 h 6172200"/>
              <a:gd name="connsiteX6" fmla="*/ 0 w 6257031"/>
              <a:gd name="connsiteY6" fmla="*/ 5853591 h 6172200"/>
              <a:gd name="connsiteX7" fmla="*/ 0 w 6257031"/>
              <a:gd name="connsiteY7" fmla="*/ 318609 h 6172200"/>
              <a:gd name="connsiteX8" fmla="*/ 318609 w 6257031"/>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031" h="6172200">
                <a:moveTo>
                  <a:pt x="318609" y="0"/>
                </a:moveTo>
                <a:lnTo>
                  <a:pt x="5938422" y="0"/>
                </a:lnTo>
                <a:cubicBezTo>
                  <a:pt x="6114385" y="0"/>
                  <a:pt x="6257031" y="142646"/>
                  <a:pt x="6257031" y="318609"/>
                </a:cubicBezTo>
                <a:lnTo>
                  <a:pt x="6257031" y="5853591"/>
                </a:lnTo>
                <a:cubicBezTo>
                  <a:pt x="6257031" y="6029554"/>
                  <a:pt x="6114385" y="6172200"/>
                  <a:pt x="5938422" y="6172200"/>
                </a:cubicBezTo>
                <a:lnTo>
                  <a:pt x="318609" y="6172200"/>
                </a:lnTo>
                <a:cubicBezTo>
                  <a:pt x="142646" y="6172200"/>
                  <a:pt x="0" y="6029554"/>
                  <a:pt x="0" y="5853591"/>
                </a:cubicBezTo>
                <a:lnTo>
                  <a:pt x="0" y="318609"/>
                </a:lnTo>
                <a:cubicBezTo>
                  <a:pt x="0" y="142646"/>
                  <a:pt x="142646" y="0"/>
                  <a:pt x="318609" y="0"/>
                </a:cubicBez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19A3EA51-69C4-4090-B98A-31CA47A2E35E}" type="datetime1">
              <a:rPr lang="en-US" smtClean="0"/>
              <a:t>1/14/2026</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8E274F5D-21DC-40EF-8DBA-AB9BB119E939}" type="slidenum">
              <a:rPr lang="en-US" smtClean="0"/>
              <a:t>‹#›</a:t>
            </a:fld>
            <a:endParaRPr lang="en-US"/>
          </a:p>
        </p:txBody>
      </p:sp>
    </p:spTree>
    <p:extLst>
      <p:ext uri="{BB962C8B-B14F-4D97-AF65-F5344CB8AC3E}">
        <p14:creationId xmlns:p14="http://schemas.microsoft.com/office/powerpoint/2010/main" val="1259993887"/>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nclus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429768"/>
            <a:ext cx="10890374" cy="1627632"/>
          </a:xfrm>
        </p:spPr>
        <p:txBody>
          <a:bodyPr anchor="t">
            <a:normAutofit/>
          </a:bodyPr>
          <a:lstStyle>
            <a:lvl1pPr>
              <a:defRPr sz="5400"/>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429768" y="3264408"/>
            <a:ext cx="10890374" cy="28346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28C5BFC-EF85-4C2B-8809-2F9E7D76A143}" type="datetime1">
              <a:rPr lang="en-US" smtClean="0"/>
              <a:t>1/14/2026</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842196778"/>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nclus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27318"/>
            <a:ext cx="7370064" cy="1842020"/>
          </a:xfrm>
        </p:spPr>
        <p:txBody>
          <a:bodyPr anchor="b">
            <a:normAutofit/>
          </a:bodyPr>
          <a:lstStyle>
            <a:lvl1pPr>
              <a:defRPr sz="6000"/>
            </a:lvl1pPr>
          </a:lstStyle>
          <a:p>
            <a:r>
              <a:rPr lang="en-US" dirty="0"/>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429768" y="3622673"/>
            <a:ext cx="7370064" cy="223113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348805FF-0F6F-4DB7-B5D6-9BF14E40F716}" type="datetime1">
              <a:rPr lang="en-US" smtClean="0"/>
              <a:t>1/14/2026</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3431079956"/>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38912"/>
            <a:ext cx="9317736" cy="4453128"/>
          </a:xfrm>
        </p:spPr>
        <p:txBody>
          <a:bodyPr vert="horz" lIns="91440" tIns="45720" rIns="91440" bIns="45720" rtlCol="0" anchor="t">
            <a:normAutofit/>
          </a:bodyPr>
          <a:lstStyle>
            <a:lvl1pPr>
              <a:defRPr lang="en-US" sz="9600" dirty="0">
                <a:solidFill>
                  <a:schemeClr val="tx2"/>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vert="horz" lIns="91440" tIns="45720" rIns="91440" bIns="45720" rtlCol="0" anchor="b">
            <a:normAutofit/>
          </a:bodyPr>
          <a:lstStyle>
            <a:lvl1pPr marL="0" indent="0">
              <a:buNone/>
              <a:defRPr lang="en-US" dirty="0">
                <a:solidFill>
                  <a:schemeClr val="tx2"/>
                </a:solidFill>
              </a:defRPr>
            </a:lvl1pPr>
          </a:lstStyle>
          <a:p>
            <a:pPr lvl="0"/>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46633933-AD95-42CF-A390-A7073FD506A1}" type="datetime1">
              <a:rPr lang="en-US" smtClean="0"/>
              <a:t>1/14/2026</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8E274F5D-21DC-40EF-8DBA-AB9BB119E939}" type="slidenum">
              <a:rPr lang="en-US" smtClean="0"/>
              <a:t>‹#›</a:t>
            </a:fld>
            <a:endParaRPr lang="en-US"/>
          </a:p>
        </p:txBody>
      </p:sp>
    </p:spTree>
    <p:extLst>
      <p:ext uri="{BB962C8B-B14F-4D97-AF65-F5344CB8AC3E}">
        <p14:creationId xmlns:p14="http://schemas.microsoft.com/office/powerpoint/2010/main" val="3033755891"/>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408176" y="1536192"/>
            <a:ext cx="9171432" cy="2615184"/>
          </a:xfrm>
        </p:spPr>
        <p:txBody>
          <a:bodyPr anchor="ctr">
            <a:normAutofit/>
          </a:bodyPr>
          <a:lstStyle>
            <a:lvl1pPr algn="ctr">
              <a:defRPr sz="5400">
                <a:solidFill>
                  <a:schemeClr val="tx2"/>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408176" y="4427554"/>
            <a:ext cx="9171432" cy="1143000"/>
          </a:xfrm>
        </p:spPr>
        <p:txBody>
          <a:bodyPr anchor="t">
            <a:normAutofit/>
          </a:bodyPr>
          <a:lstStyle>
            <a:lvl1pPr marL="0" indent="0" algn="ctr">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CD50E307-C64C-483A-9485-A61D01D72197}" type="datetime1">
              <a:rPr lang="en-US" smtClean="0"/>
              <a:t>1/14/2026</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8E274F5D-21DC-40EF-8DBA-AB9BB119E939}" type="slidenum">
              <a:rPr lang="en-US" smtClean="0"/>
              <a:t>‹#›</a:t>
            </a:fld>
            <a:endParaRPr lang="en-US"/>
          </a:p>
        </p:txBody>
      </p:sp>
    </p:spTree>
    <p:extLst>
      <p:ext uri="{BB962C8B-B14F-4D97-AF65-F5344CB8AC3E}">
        <p14:creationId xmlns:p14="http://schemas.microsoft.com/office/powerpoint/2010/main" val="847138288"/>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38912"/>
            <a:ext cx="11494008" cy="4654296"/>
          </a:xfrm>
        </p:spPr>
        <p:txBody>
          <a:bodyPr vert="horz" lIns="91440" tIns="45720" rIns="91440" bIns="45720" rtlCol="0" anchor="t">
            <a:normAutofit/>
          </a:bodyPr>
          <a:lstStyle>
            <a:lvl1pPr>
              <a:defRPr lang="en-US" sz="12500" dirty="0">
                <a:solidFill>
                  <a:schemeClr val="tx2"/>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093208"/>
            <a:ext cx="5669280" cy="1161288"/>
          </a:xfrm>
        </p:spPr>
        <p:txBody>
          <a:bodyPr vert="horz" lIns="91440" tIns="45720" rIns="91440" bIns="45720" rtlCol="0" anchor="b">
            <a:normAutofit/>
          </a:bodyPr>
          <a:lstStyle>
            <a:lvl1pPr marL="0" indent="0">
              <a:buNone/>
              <a:defRPr lang="en-US" dirty="0">
                <a:solidFill>
                  <a:schemeClr val="tx2"/>
                </a:solidFill>
              </a:defRPr>
            </a:lvl1pPr>
          </a:lstStyle>
          <a:p>
            <a:pPr lvl="0"/>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8BC36CA3-7064-4E52-B24E-E3CC37B36CB8}" type="datetime1">
              <a:rPr lang="en-US" smtClean="0"/>
              <a:t>1/14/2026</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8E274F5D-21DC-40EF-8DBA-AB9BB119E939}" type="slidenum">
              <a:rPr lang="en-US" smtClean="0"/>
              <a:t>‹#›</a:t>
            </a:fld>
            <a:endParaRPr lang="en-US"/>
          </a:p>
        </p:txBody>
      </p:sp>
    </p:spTree>
    <p:extLst>
      <p:ext uri="{BB962C8B-B14F-4D97-AF65-F5344CB8AC3E}">
        <p14:creationId xmlns:p14="http://schemas.microsoft.com/office/powerpoint/2010/main" val="1374611981"/>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27A12A6-507C-2714-2F24-09ADE11584C5}"/>
              </a:ext>
            </a:extLst>
          </p:cNvPr>
          <p:cNvSpPr/>
          <p:nvPr/>
        </p:nvSpPr>
        <p:spPr>
          <a:xfrm>
            <a:off x="0" y="0"/>
            <a:ext cx="12192000" cy="6858000"/>
          </a:xfrm>
          <a:prstGeom prst="rect">
            <a:avLst/>
          </a:prstGeom>
          <a:solidFill>
            <a:schemeClr val="bg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29768" y="1810512"/>
            <a:ext cx="7772400" cy="4562856"/>
          </a:xfrm>
        </p:spPr>
        <p:txBody>
          <a:bodyPr anchor="b">
            <a:normAutofit/>
          </a:bodyPr>
          <a:lstStyle>
            <a:lvl1pPr>
              <a:defRPr sz="8000">
                <a:solidFill>
                  <a:schemeClr val="tx2"/>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tx2"/>
                </a:solidFill>
              </a:defRPr>
            </a:lvl1pPr>
          </a:lstStyle>
          <a:p>
            <a:fld id="{333F469A-9BA4-41D9-A358-7174319CB857}" type="datetime1">
              <a:rPr lang="en-US" smtClean="0"/>
              <a:t>1/14/2026</a:t>
            </a:fld>
            <a:endParaRPr lang="en-US"/>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tx2"/>
                </a:solidFill>
              </a:defRPr>
            </a:lvl1pPr>
          </a:lstStyle>
          <a:p>
            <a:fld id="{8E274F5D-21DC-40EF-8DBA-AB9BB119E939}" type="slidenum">
              <a:rPr lang="en-US" smtClean="0"/>
              <a:t>‹#›</a:t>
            </a:fld>
            <a:endParaRPr lang="en-US"/>
          </a:p>
        </p:txBody>
      </p:sp>
    </p:spTree>
    <p:extLst>
      <p:ext uri="{BB962C8B-B14F-4D97-AF65-F5344CB8AC3E}">
        <p14:creationId xmlns:p14="http://schemas.microsoft.com/office/powerpoint/2010/main" val="2918893054"/>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3">
            <a:alphaModFix amt="12000"/>
            <a:lum/>
          </a:blip>
          <a:srcRect/>
          <a:stretch>
            <a:fillRect t="-39000" b="-3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429768" y="283464"/>
            <a:ext cx="10652760" cy="96926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429768" y="1380744"/>
            <a:ext cx="10652760" cy="490118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429768" y="6519672"/>
            <a:ext cx="2843784" cy="338328"/>
          </a:xfrm>
          <a:prstGeom prst="rect">
            <a:avLst/>
          </a:prstGeom>
        </p:spPr>
        <p:txBody>
          <a:bodyPr vert="horz" lIns="91440" tIns="45720" rIns="91440" bIns="45720" rtlCol="0" anchor="ctr"/>
          <a:lstStyle>
            <a:lvl1pPr algn="l">
              <a:defRPr sz="800">
                <a:solidFill>
                  <a:schemeClr val="tx1"/>
                </a:solidFill>
              </a:defRPr>
            </a:lvl1pPr>
          </a:lstStyle>
          <a:p>
            <a:fld id="{E9D380B3-E270-4064-8D13-292A875F6C31}" type="datetime1">
              <a:rPr lang="en-US" smtClean="0"/>
              <a:t>1/14/2026</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60536" y="6519672"/>
            <a:ext cx="2642616" cy="338328"/>
          </a:xfrm>
          <a:prstGeom prst="rect">
            <a:avLst/>
          </a:prstGeom>
        </p:spPr>
        <p:txBody>
          <a:bodyPr vert="horz" lIns="91440" tIns="45720" rIns="91440" bIns="45720" rtlCol="0" anchor="ctr"/>
          <a:lstStyle>
            <a:lvl1pPr algn="r">
              <a:defRPr sz="800">
                <a:solidFill>
                  <a:schemeClr val="tx1"/>
                </a:solidFill>
              </a:defRPr>
            </a:lvl1pPr>
          </a:lstStyle>
          <a:p>
            <a:r>
              <a:rPr lang="en-US"/>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475720" y="6519672"/>
            <a:ext cx="457200" cy="338328"/>
          </a:xfrm>
          <a:prstGeom prst="rect">
            <a:avLst/>
          </a:prstGeom>
        </p:spPr>
        <p:txBody>
          <a:bodyPr vert="horz" lIns="91440" tIns="45720" rIns="91440" bIns="45720" rtlCol="0" anchor="ctr"/>
          <a:lstStyle>
            <a:lvl1pPr algn="r">
              <a:defRPr sz="800">
                <a:solidFill>
                  <a:schemeClr val="tx1"/>
                </a:solidFill>
              </a:defRPr>
            </a:lvl1pPr>
          </a:lstStyle>
          <a:p>
            <a:fld id="{8E274F5D-21DC-40EF-8DBA-AB9BB119E939}" type="slidenum">
              <a:rPr lang="en-US" smtClean="0"/>
              <a:t>‹#›</a:t>
            </a:fld>
            <a:endParaRPr lang="en-US"/>
          </a:p>
        </p:txBody>
      </p:sp>
    </p:spTree>
    <p:extLst>
      <p:ext uri="{BB962C8B-B14F-4D97-AF65-F5344CB8AC3E}">
        <p14:creationId xmlns:p14="http://schemas.microsoft.com/office/powerpoint/2010/main" val="345705362"/>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1" r:id="rId31"/>
    <p:sldLayoutId id="2147483682" r:id="rId32"/>
    <p:sldLayoutId id="2147483683" r:id="rId33"/>
    <p:sldLayoutId id="2147483684" r:id="rId34"/>
    <p:sldLayoutId id="2147483685" r:id="rId35"/>
    <p:sldLayoutId id="2147483686" r:id="rId36"/>
    <p:sldLayoutId id="2147483687" r:id="rId37"/>
    <p:sldLayoutId id="2147483688" r:id="rId38"/>
    <p:sldLayoutId id="2147483689" r:id="rId39"/>
    <p:sldLayoutId id="2147483690" r:id="rId40"/>
    <p:sldLayoutId id="2147483691" r:id="rId41"/>
    <p:sldLayoutId id="2147483692" r:id="rId42"/>
    <p:sldLayoutId id="2147483693" r:id="rId43"/>
    <p:sldLayoutId id="2147483694" r:id="rId44"/>
    <p:sldLayoutId id="2147483695" r:id="rId45"/>
    <p:sldLayoutId id="2147483696" r:id="rId46"/>
    <p:sldLayoutId id="2147483697" r:id="rId47"/>
    <p:sldLayoutId id="2147483698" r:id="rId48"/>
    <p:sldLayoutId id="2147483699" r:id="rId49"/>
    <p:sldLayoutId id="2147483700" r:id="rId50"/>
    <p:sldLayoutId id="2147483701" r:id="rId51"/>
  </p:sldLayoutIdLst>
  <p:hf sldNum="0" hdr="0" ftr="0" dt="0"/>
  <p:txStyles>
    <p:title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13.png"/><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13.png"/><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13.png"/><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13.png"/><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13.png"/><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13.png"/><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13.png"/><Relationship Id="rId1" Type="http://schemas.openxmlformats.org/officeDocument/2006/relationships/slideLayout" Target="../slideLayouts/slideLayout47.xml"/><Relationship Id="rId4" Type="http://schemas.openxmlformats.org/officeDocument/2006/relationships/image" Target="../media/image35.JPG"/></Relationships>
</file>

<file path=ppt/slides/_rels/slide1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13.png"/><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13.png"/><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7.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7.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7.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3.png"/><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3.png"/><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18.JPG"/><Relationship Id="rId7" Type="http://schemas.openxmlformats.org/officeDocument/2006/relationships/image" Target="../media/image22.JPG"/><Relationship Id="rId2" Type="http://schemas.openxmlformats.org/officeDocument/2006/relationships/image" Target="../media/image17.png"/><Relationship Id="rId1" Type="http://schemas.openxmlformats.org/officeDocument/2006/relationships/slideLayout" Target="../slideLayouts/slideLayout47.xml"/><Relationship Id="rId6" Type="http://schemas.openxmlformats.org/officeDocument/2006/relationships/image" Target="../media/image21.JPG"/><Relationship Id="rId5" Type="http://schemas.openxmlformats.org/officeDocument/2006/relationships/image" Target="../media/image20.JPG"/><Relationship Id="rId10" Type="http://schemas.openxmlformats.org/officeDocument/2006/relationships/image" Target="../media/image25.JPG"/><Relationship Id="rId4" Type="http://schemas.openxmlformats.org/officeDocument/2006/relationships/image" Target="../media/image19.JPG"/><Relationship Id="rId9" Type="http://schemas.openxmlformats.org/officeDocument/2006/relationships/image" Target="../media/image24.JPG"/></Relationships>
</file>

<file path=ppt/slides/_rels/slide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13.png"/><Relationship Id="rId1" Type="http://schemas.openxmlformats.org/officeDocument/2006/relationships/slideLayout" Target="../slideLayouts/slideLayout47.xml"/><Relationship Id="rId4" Type="http://schemas.openxmlformats.org/officeDocument/2006/relationships/image" Target="../media/image2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urple and white background with white text&#10;&#10;AI-generated content may be incorrect.">
            <a:extLst>
              <a:ext uri="{FF2B5EF4-FFF2-40B4-BE49-F238E27FC236}">
                <a16:creationId xmlns:a16="http://schemas.microsoft.com/office/drawing/2014/main" id="{ED1665BF-1983-2F52-547B-39535F1E97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44908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38212-7324-EDB2-572C-4FD6E3F23DA7}"/>
            </a:ext>
          </a:extLst>
        </p:cNvPr>
        <p:cNvGrpSpPr/>
        <p:nvPr/>
      </p:nvGrpSpPr>
      <p:grpSpPr>
        <a:xfrm>
          <a:off x="0" y="0"/>
          <a:ext cx="0" cy="0"/>
          <a:chOff x="0" y="0"/>
          <a:chExt cx="0" cy="0"/>
        </a:xfrm>
      </p:grpSpPr>
      <p:pic>
        <p:nvPicPr>
          <p:cNvPr id="4" name="Picture 3" descr="A purple and white background&#10;&#10;AI-generated content may be incorrect.">
            <a:extLst>
              <a:ext uri="{FF2B5EF4-FFF2-40B4-BE49-F238E27FC236}">
                <a16:creationId xmlns:a16="http://schemas.microsoft.com/office/drawing/2014/main" id="{FB472C25-640C-6C84-CED9-764627F08B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BF0B1211-F575-6CE5-F5F9-36939C00C796}"/>
              </a:ext>
            </a:extLst>
          </p:cNvPr>
          <p:cNvSpPr/>
          <p:nvPr/>
        </p:nvSpPr>
        <p:spPr>
          <a:xfrm>
            <a:off x="217713" y="957943"/>
            <a:ext cx="5036458" cy="5718627"/>
          </a:xfrm>
          <a:prstGeom prst="rect">
            <a:avLst/>
          </a:prstGeom>
          <a:solidFill>
            <a:srgbClr val="7D4A7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0FD2C3C7-6C63-10FF-FC2E-A577C4B1B0B6}"/>
              </a:ext>
            </a:extLst>
          </p:cNvPr>
          <p:cNvSpPr/>
          <p:nvPr/>
        </p:nvSpPr>
        <p:spPr>
          <a:xfrm>
            <a:off x="6096000" y="1476373"/>
            <a:ext cx="5711373" cy="4605113"/>
          </a:xfrm>
          <a:prstGeom prst="roundRect">
            <a:avLst/>
          </a:prstGeom>
          <a:solidFill>
            <a:srgbClr val="7B467F"/>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2C340802-F0CB-EA47-4220-2FBD5FF3A0D6}"/>
              </a:ext>
            </a:extLst>
          </p:cNvPr>
          <p:cNvSpPr txBox="1"/>
          <p:nvPr/>
        </p:nvSpPr>
        <p:spPr>
          <a:xfrm>
            <a:off x="6447516" y="3135085"/>
            <a:ext cx="4768851" cy="1569660"/>
          </a:xfrm>
          <a:prstGeom prst="rect">
            <a:avLst/>
          </a:prstGeom>
          <a:noFill/>
        </p:spPr>
        <p:txBody>
          <a:bodyPr wrap="square" rtlCol="0">
            <a:spAutoFit/>
          </a:bodyPr>
          <a:lstStyle/>
          <a:p>
            <a:r>
              <a:rPr lang="en-GB" sz="2400" dirty="0">
                <a:solidFill>
                  <a:schemeClr val="bg1"/>
                </a:solidFill>
                <a:latin typeface="Century Gothic" panose="020B0502020202020204" pitchFamily="34" charset="0"/>
              </a:rPr>
              <a:t>The HR Manager performance score is </a:t>
            </a:r>
            <a:r>
              <a:rPr lang="en-GB" sz="2400" b="1" dirty="0">
                <a:solidFill>
                  <a:srgbClr val="00B050"/>
                </a:solidFill>
                <a:latin typeface="Century Gothic" panose="020B0502020202020204" pitchFamily="34" charset="0"/>
              </a:rPr>
              <a:t>93%</a:t>
            </a:r>
            <a:r>
              <a:rPr lang="en-GB" sz="2400" dirty="0">
                <a:solidFill>
                  <a:srgbClr val="00B050"/>
                </a:solidFill>
                <a:latin typeface="Century Gothic" panose="020B0502020202020204" pitchFamily="34" charset="0"/>
              </a:rPr>
              <a:t> </a:t>
            </a:r>
            <a:r>
              <a:rPr lang="en-GB" sz="2400" dirty="0">
                <a:solidFill>
                  <a:schemeClr val="bg1"/>
                </a:solidFill>
                <a:latin typeface="Century Gothic" panose="020B0502020202020204" pitchFamily="34" charset="0"/>
              </a:rPr>
              <a:t>while the Social media Manager performance score is </a:t>
            </a:r>
            <a:r>
              <a:rPr lang="en-GB" sz="2400" b="1" dirty="0">
                <a:solidFill>
                  <a:srgbClr val="FF0000"/>
                </a:solidFill>
                <a:latin typeface="Century Gothic" panose="020B0502020202020204" pitchFamily="34" charset="0"/>
              </a:rPr>
              <a:t>76%</a:t>
            </a:r>
          </a:p>
        </p:txBody>
      </p:sp>
      <p:pic>
        <p:nvPicPr>
          <p:cNvPr id="12" name="Picture 11" descr="A blue and yellow rectangular chart with white text&#10;&#10;AI-generated content may be incorrect.">
            <a:extLst>
              <a:ext uri="{FF2B5EF4-FFF2-40B4-BE49-F238E27FC236}">
                <a16:creationId xmlns:a16="http://schemas.microsoft.com/office/drawing/2014/main" id="{5F9C06DD-7665-EA54-2F41-E63A7D30BA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625" y="1166584"/>
            <a:ext cx="4651831" cy="5321301"/>
          </a:xfrm>
          <a:prstGeom prst="rect">
            <a:avLst/>
          </a:prstGeom>
        </p:spPr>
      </p:pic>
      <p:sp>
        <p:nvSpPr>
          <p:cNvPr id="13" name="TextBox 12">
            <a:extLst>
              <a:ext uri="{FF2B5EF4-FFF2-40B4-BE49-F238E27FC236}">
                <a16:creationId xmlns:a16="http://schemas.microsoft.com/office/drawing/2014/main" id="{C84CF051-2BAE-CA11-B516-1DFAD8D76E1A}"/>
              </a:ext>
            </a:extLst>
          </p:cNvPr>
          <p:cNvSpPr txBox="1"/>
          <p:nvPr/>
        </p:nvSpPr>
        <p:spPr>
          <a:xfrm>
            <a:off x="5421083" y="246743"/>
            <a:ext cx="6277431" cy="1077218"/>
          </a:xfrm>
          <a:prstGeom prst="rect">
            <a:avLst/>
          </a:prstGeom>
          <a:noFill/>
        </p:spPr>
        <p:txBody>
          <a:bodyPr wrap="square" rtlCol="0">
            <a:spAutoFit/>
          </a:bodyPr>
          <a:lstStyle/>
          <a:p>
            <a:r>
              <a:rPr lang="en-GB" sz="3200" b="1" dirty="0">
                <a:solidFill>
                  <a:schemeClr val="bg1"/>
                </a:solidFill>
              </a:rPr>
              <a:t>PERFORMANCE SCORE BY ROLE</a:t>
            </a:r>
          </a:p>
        </p:txBody>
      </p:sp>
    </p:spTree>
    <p:extLst>
      <p:ext uri="{BB962C8B-B14F-4D97-AF65-F5344CB8AC3E}">
        <p14:creationId xmlns:p14="http://schemas.microsoft.com/office/powerpoint/2010/main" val="988986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3B3BD-A165-00F4-61D0-879AD7F1B0DB}"/>
            </a:ext>
          </a:extLst>
        </p:cNvPr>
        <p:cNvGrpSpPr/>
        <p:nvPr/>
      </p:nvGrpSpPr>
      <p:grpSpPr>
        <a:xfrm>
          <a:off x="0" y="0"/>
          <a:ext cx="0" cy="0"/>
          <a:chOff x="0" y="0"/>
          <a:chExt cx="0" cy="0"/>
        </a:xfrm>
      </p:grpSpPr>
      <p:pic>
        <p:nvPicPr>
          <p:cNvPr id="4" name="Picture 3" descr="A purple and white background&#10;&#10;AI-generated content may be incorrect.">
            <a:extLst>
              <a:ext uri="{FF2B5EF4-FFF2-40B4-BE49-F238E27FC236}">
                <a16:creationId xmlns:a16="http://schemas.microsoft.com/office/drawing/2014/main" id="{07A87F00-EF14-0B14-D650-7396CA11CE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6DADF849-E874-A149-1AE8-C203BFEE88EB}"/>
              </a:ext>
            </a:extLst>
          </p:cNvPr>
          <p:cNvSpPr/>
          <p:nvPr/>
        </p:nvSpPr>
        <p:spPr>
          <a:xfrm>
            <a:off x="94735" y="1669143"/>
            <a:ext cx="5710979" cy="4804227"/>
          </a:xfrm>
          <a:prstGeom prst="rect">
            <a:avLst/>
          </a:prstGeom>
          <a:solidFill>
            <a:srgbClr val="7D4A7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Top Corners Rounded 5">
            <a:extLst>
              <a:ext uri="{FF2B5EF4-FFF2-40B4-BE49-F238E27FC236}">
                <a16:creationId xmlns:a16="http://schemas.microsoft.com/office/drawing/2014/main" id="{D77550D9-33A9-04A3-9297-507A75041DCC}"/>
              </a:ext>
            </a:extLst>
          </p:cNvPr>
          <p:cNvSpPr/>
          <p:nvPr/>
        </p:nvSpPr>
        <p:spPr>
          <a:xfrm>
            <a:off x="6386288" y="1378859"/>
            <a:ext cx="5522684" cy="4804227"/>
          </a:xfrm>
          <a:prstGeom prst="round2SameRect">
            <a:avLst/>
          </a:prstGeom>
          <a:solidFill>
            <a:srgbClr val="7B467F"/>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descr="A graph of numbers and text&#10;&#10;AI-generated content may be incorrect.">
            <a:extLst>
              <a:ext uri="{FF2B5EF4-FFF2-40B4-BE49-F238E27FC236}">
                <a16:creationId xmlns:a16="http://schemas.microsoft.com/office/drawing/2014/main" id="{81311762-8113-F129-0E30-E02F343449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028" y="1875518"/>
            <a:ext cx="5304971" cy="4307568"/>
          </a:xfrm>
          <a:prstGeom prst="rect">
            <a:avLst/>
          </a:prstGeom>
        </p:spPr>
      </p:pic>
      <p:sp>
        <p:nvSpPr>
          <p:cNvPr id="10" name="TextBox 9">
            <a:extLst>
              <a:ext uri="{FF2B5EF4-FFF2-40B4-BE49-F238E27FC236}">
                <a16:creationId xmlns:a16="http://schemas.microsoft.com/office/drawing/2014/main" id="{D44BDC1E-EE03-6784-A71B-B97E4FA81F14}"/>
              </a:ext>
            </a:extLst>
          </p:cNvPr>
          <p:cNvSpPr txBox="1"/>
          <p:nvPr/>
        </p:nvSpPr>
        <p:spPr>
          <a:xfrm>
            <a:off x="6734629" y="1703480"/>
            <a:ext cx="4499428" cy="3785652"/>
          </a:xfrm>
          <a:prstGeom prst="rect">
            <a:avLst/>
          </a:prstGeom>
          <a:noFill/>
        </p:spPr>
        <p:txBody>
          <a:bodyPr wrap="square" rtlCol="0">
            <a:spAutoFit/>
          </a:bodyPr>
          <a:lstStyle/>
          <a:p>
            <a:r>
              <a:rPr lang="en-GB" sz="2400" dirty="0">
                <a:solidFill>
                  <a:schemeClr val="bg1"/>
                </a:solidFill>
                <a:latin typeface="Century Gothic" panose="020B0502020202020204" pitchFamily="34" charset="0"/>
              </a:rPr>
              <a:t>The performance score for male with incomplete training is higher than those who completed the Training, while the performance score for the Female and other category for those who completed the training is higher than those with incomplete training</a:t>
            </a:r>
          </a:p>
        </p:txBody>
      </p:sp>
      <p:sp>
        <p:nvSpPr>
          <p:cNvPr id="11" name="TextBox 10">
            <a:extLst>
              <a:ext uri="{FF2B5EF4-FFF2-40B4-BE49-F238E27FC236}">
                <a16:creationId xmlns:a16="http://schemas.microsoft.com/office/drawing/2014/main" id="{8687AB4C-B8CB-EC8E-D0B9-39BC82A2AB8E}"/>
              </a:ext>
            </a:extLst>
          </p:cNvPr>
          <p:cNvSpPr txBox="1"/>
          <p:nvPr/>
        </p:nvSpPr>
        <p:spPr>
          <a:xfrm>
            <a:off x="1088571" y="156504"/>
            <a:ext cx="8737600" cy="1077218"/>
          </a:xfrm>
          <a:prstGeom prst="rect">
            <a:avLst/>
          </a:prstGeom>
          <a:noFill/>
        </p:spPr>
        <p:txBody>
          <a:bodyPr wrap="square" rtlCol="0">
            <a:spAutoFit/>
          </a:bodyPr>
          <a:lstStyle/>
          <a:p>
            <a:r>
              <a:rPr lang="en-GB" sz="3200" b="1" dirty="0">
                <a:solidFill>
                  <a:schemeClr val="bg1"/>
                </a:solidFill>
              </a:rPr>
              <a:t>PERFORMANCE SCORE BY GENDER AND TRAINING COMPLETION RATE</a:t>
            </a:r>
          </a:p>
        </p:txBody>
      </p:sp>
    </p:spTree>
    <p:extLst>
      <p:ext uri="{BB962C8B-B14F-4D97-AF65-F5344CB8AC3E}">
        <p14:creationId xmlns:p14="http://schemas.microsoft.com/office/powerpoint/2010/main" val="912352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FBBA6-8BEE-B697-4796-F3188EFD4017}"/>
            </a:ext>
          </a:extLst>
        </p:cNvPr>
        <p:cNvGrpSpPr/>
        <p:nvPr/>
      </p:nvGrpSpPr>
      <p:grpSpPr>
        <a:xfrm>
          <a:off x="0" y="0"/>
          <a:ext cx="0" cy="0"/>
          <a:chOff x="0" y="0"/>
          <a:chExt cx="0" cy="0"/>
        </a:xfrm>
      </p:grpSpPr>
      <p:pic>
        <p:nvPicPr>
          <p:cNvPr id="4" name="Picture 3" descr="A purple and white background&#10;&#10;AI-generated content may be incorrect.">
            <a:extLst>
              <a:ext uri="{FF2B5EF4-FFF2-40B4-BE49-F238E27FC236}">
                <a16:creationId xmlns:a16="http://schemas.microsoft.com/office/drawing/2014/main" id="{A89FAD4C-2F5A-EAB2-5A5C-759EDE3F7A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6114"/>
            <a:ext cx="12192000" cy="6858000"/>
          </a:xfrm>
          <a:prstGeom prst="rect">
            <a:avLst/>
          </a:prstGeom>
        </p:spPr>
      </p:pic>
      <p:sp>
        <p:nvSpPr>
          <p:cNvPr id="5" name="Rectangle 4">
            <a:extLst>
              <a:ext uri="{FF2B5EF4-FFF2-40B4-BE49-F238E27FC236}">
                <a16:creationId xmlns:a16="http://schemas.microsoft.com/office/drawing/2014/main" id="{8DA848DC-2C1E-27EB-6D90-549BADBB4BFC}"/>
              </a:ext>
            </a:extLst>
          </p:cNvPr>
          <p:cNvSpPr/>
          <p:nvPr/>
        </p:nvSpPr>
        <p:spPr>
          <a:xfrm>
            <a:off x="5660571" y="1756229"/>
            <a:ext cx="6110515" cy="4862284"/>
          </a:xfrm>
          <a:prstGeom prst="rect">
            <a:avLst/>
          </a:prstGeom>
          <a:solidFill>
            <a:srgbClr val="7D4A7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graph of health insurance and wellness program&#10;&#10;AI-generated content may be incorrect.">
            <a:extLst>
              <a:ext uri="{FF2B5EF4-FFF2-40B4-BE49-F238E27FC236}">
                <a16:creationId xmlns:a16="http://schemas.microsoft.com/office/drawing/2014/main" id="{F9EC32D3-904B-9D31-53F2-BB04D45487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4743" y="1966687"/>
            <a:ext cx="5810703" cy="4506683"/>
          </a:xfrm>
          <a:prstGeom prst="rect">
            <a:avLst/>
          </a:prstGeom>
        </p:spPr>
      </p:pic>
      <p:sp>
        <p:nvSpPr>
          <p:cNvPr id="7" name="Rectangle: Top Corners One Rounded and One Snipped 6">
            <a:extLst>
              <a:ext uri="{FF2B5EF4-FFF2-40B4-BE49-F238E27FC236}">
                <a16:creationId xmlns:a16="http://schemas.microsoft.com/office/drawing/2014/main" id="{99ABE46F-4E58-1CD5-02CB-3AD5FF788028}"/>
              </a:ext>
            </a:extLst>
          </p:cNvPr>
          <p:cNvSpPr/>
          <p:nvPr/>
        </p:nvSpPr>
        <p:spPr>
          <a:xfrm>
            <a:off x="290286" y="1596571"/>
            <a:ext cx="4847771" cy="4760686"/>
          </a:xfrm>
          <a:prstGeom prst="snipRoundRect">
            <a:avLst/>
          </a:prstGeom>
          <a:solidFill>
            <a:srgbClr val="7B467F"/>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521C966B-6B42-4752-2E57-5DAC2BF84ADD}"/>
              </a:ext>
            </a:extLst>
          </p:cNvPr>
          <p:cNvSpPr txBox="1"/>
          <p:nvPr/>
        </p:nvSpPr>
        <p:spPr>
          <a:xfrm>
            <a:off x="689428" y="3161306"/>
            <a:ext cx="4049486" cy="1938992"/>
          </a:xfrm>
          <a:prstGeom prst="rect">
            <a:avLst/>
          </a:prstGeom>
          <a:noFill/>
        </p:spPr>
        <p:txBody>
          <a:bodyPr wrap="square" rtlCol="0">
            <a:spAutoFit/>
          </a:bodyPr>
          <a:lstStyle/>
          <a:p>
            <a:r>
              <a:rPr lang="en-GB" sz="2400" dirty="0">
                <a:solidFill>
                  <a:schemeClr val="bg1"/>
                </a:solidFill>
                <a:latin typeface="Century Gothic" panose="020B0502020202020204" pitchFamily="34" charset="0"/>
              </a:rPr>
              <a:t>A Total of </a:t>
            </a:r>
            <a:r>
              <a:rPr lang="en-GB" sz="2400" b="1" dirty="0">
                <a:solidFill>
                  <a:srgbClr val="00B050"/>
                </a:solidFill>
                <a:latin typeface="Century Gothic" panose="020B0502020202020204" pitchFamily="34" charset="0"/>
              </a:rPr>
              <a:t>244</a:t>
            </a:r>
            <a:r>
              <a:rPr lang="en-GB" sz="2400" dirty="0">
                <a:solidFill>
                  <a:schemeClr val="bg1"/>
                </a:solidFill>
                <a:latin typeface="Century Gothic" panose="020B0502020202020204" pitchFamily="34" charset="0"/>
              </a:rPr>
              <a:t> Employee subscribed to the Health Insurance Befit Type while only </a:t>
            </a:r>
            <a:r>
              <a:rPr lang="en-GB" sz="2400" b="1" dirty="0">
                <a:solidFill>
                  <a:srgbClr val="FF0000"/>
                </a:solidFill>
                <a:latin typeface="Century Gothic" panose="020B0502020202020204" pitchFamily="34" charset="0"/>
              </a:rPr>
              <a:t>9</a:t>
            </a:r>
            <a:r>
              <a:rPr lang="en-GB" sz="2400" dirty="0">
                <a:solidFill>
                  <a:srgbClr val="FF0000"/>
                </a:solidFill>
                <a:latin typeface="Century Gothic" panose="020B0502020202020204" pitchFamily="34" charset="0"/>
              </a:rPr>
              <a:t> </a:t>
            </a:r>
            <a:r>
              <a:rPr lang="en-GB" sz="2400" dirty="0">
                <a:solidFill>
                  <a:schemeClr val="bg1"/>
                </a:solidFill>
                <a:latin typeface="Century Gothic" panose="020B0502020202020204" pitchFamily="34" charset="0"/>
              </a:rPr>
              <a:t>Employee had the paid time-off Benefit type</a:t>
            </a:r>
          </a:p>
        </p:txBody>
      </p:sp>
      <p:sp>
        <p:nvSpPr>
          <p:cNvPr id="9" name="TextBox 8">
            <a:extLst>
              <a:ext uri="{FF2B5EF4-FFF2-40B4-BE49-F238E27FC236}">
                <a16:creationId xmlns:a16="http://schemas.microsoft.com/office/drawing/2014/main" id="{C6FD5DDC-DC04-1B71-3B06-6046E7BB9DA6}"/>
              </a:ext>
            </a:extLst>
          </p:cNvPr>
          <p:cNvSpPr txBox="1"/>
          <p:nvPr/>
        </p:nvSpPr>
        <p:spPr>
          <a:xfrm>
            <a:off x="1436914" y="217714"/>
            <a:ext cx="8215086" cy="584775"/>
          </a:xfrm>
          <a:prstGeom prst="rect">
            <a:avLst/>
          </a:prstGeom>
          <a:noFill/>
        </p:spPr>
        <p:txBody>
          <a:bodyPr wrap="square" rtlCol="0">
            <a:spAutoFit/>
          </a:bodyPr>
          <a:lstStyle/>
          <a:p>
            <a:r>
              <a:rPr lang="en-GB" sz="3200" b="1" dirty="0">
                <a:solidFill>
                  <a:schemeClr val="bg1"/>
                </a:solidFill>
              </a:rPr>
              <a:t>EMPLOYEE BY BENEFIT TYPE</a:t>
            </a:r>
          </a:p>
        </p:txBody>
      </p:sp>
    </p:spTree>
    <p:extLst>
      <p:ext uri="{BB962C8B-B14F-4D97-AF65-F5344CB8AC3E}">
        <p14:creationId xmlns:p14="http://schemas.microsoft.com/office/powerpoint/2010/main" val="1917775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D45A2-0A00-402E-37D3-64B9E9B71E49}"/>
            </a:ext>
          </a:extLst>
        </p:cNvPr>
        <p:cNvGrpSpPr/>
        <p:nvPr/>
      </p:nvGrpSpPr>
      <p:grpSpPr>
        <a:xfrm>
          <a:off x="0" y="0"/>
          <a:ext cx="0" cy="0"/>
          <a:chOff x="0" y="0"/>
          <a:chExt cx="0" cy="0"/>
        </a:xfrm>
      </p:grpSpPr>
      <p:pic>
        <p:nvPicPr>
          <p:cNvPr id="4" name="Picture 3" descr="A purple and white background&#10;&#10;AI-generated content may be incorrect.">
            <a:extLst>
              <a:ext uri="{FF2B5EF4-FFF2-40B4-BE49-F238E27FC236}">
                <a16:creationId xmlns:a16="http://schemas.microsoft.com/office/drawing/2014/main" id="{31DD911F-E489-5B3D-D1E5-FE752ADE95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1C32478A-E37C-F813-8887-4D154C657384}"/>
              </a:ext>
            </a:extLst>
          </p:cNvPr>
          <p:cNvSpPr/>
          <p:nvPr/>
        </p:nvSpPr>
        <p:spPr>
          <a:xfrm>
            <a:off x="5950858" y="1291771"/>
            <a:ext cx="5994400" cy="5210629"/>
          </a:xfrm>
          <a:prstGeom prst="rect">
            <a:avLst/>
          </a:prstGeom>
          <a:solidFill>
            <a:srgbClr val="7D4A7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graph of a number of people&#10;&#10;AI-generated content may be incorrect.">
            <a:extLst>
              <a:ext uri="{FF2B5EF4-FFF2-40B4-BE49-F238E27FC236}">
                <a16:creationId xmlns:a16="http://schemas.microsoft.com/office/drawing/2014/main" id="{ECB4DDE8-B733-A4A6-4DEE-AE5C3EEC80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433287"/>
            <a:ext cx="5733141" cy="4894942"/>
          </a:xfrm>
          <a:prstGeom prst="rect">
            <a:avLst/>
          </a:prstGeom>
        </p:spPr>
      </p:pic>
      <p:sp>
        <p:nvSpPr>
          <p:cNvPr id="6" name="Rectangle: Diagonal Corners Snipped 5">
            <a:extLst>
              <a:ext uri="{FF2B5EF4-FFF2-40B4-BE49-F238E27FC236}">
                <a16:creationId xmlns:a16="http://schemas.microsoft.com/office/drawing/2014/main" id="{6E7CECB7-C329-FB5B-F4CF-6CAF5EFCF513}"/>
              </a:ext>
            </a:extLst>
          </p:cNvPr>
          <p:cNvSpPr/>
          <p:nvPr/>
        </p:nvSpPr>
        <p:spPr>
          <a:xfrm>
            <a:off x="246742" y="1291771"/>
            <a:ext cx="4804227" cy="4572000"/>
          </a:xfrm>
          <a:prstGeom prst="snip2DiagRect">
            <a:avLst/>
          </a:prstGeom>
          <a:solidFill>
            <a:srgbClr val="7B467F"/>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ED07F12A-B6F3-DF6A-A196-4EB0DBA6DA15}"/>
              </a:ext>
            </a:extLst>
          </p:cNvPr>
          <p:cNvSpPr txBox="1"/>
          <p:nvPr/>
        </p:nvSpPr>
        <p:spPr>
          <a:xfrm>
            <a:off x="805544" y="2423609"/>
            <a:ext cx="4339771" cy="2308324"/>
          </a:xfrm>
          <a:prstGeom prst="rect">
            <a:avLst/>
          </a:prstGeom>
          <a:noFill/>
        </p:spPr>
        <p:txBody>
          <a:bodyPr wrap="square" rtlCol="0">
            <a:spAutoFit/>
          </a:bodyPr>
          <a:lstStyle/>
          <a:p>
            <a:r>
              <a:rPr lang="en-GB" sz="2400" dirty="0">
                <a:solidFill>
                  <a:schemeClr val="bg1"/>
                </a:solidFill>
                <a:latin typeface="Century Gothic" panose="020B0502020202020204" pitchFamily="34" charset="0"/>
              </a:rPr>
              <a:t>A total of </a:t>
            </a:r>
            <a:r>
              <a:rPr lang="en-GB" sz="2400" b="1" dirty="0">
                <a:solidFill>
                  <a:srgbClr val="00B050"/>
                </a:solidFill>
                <a:latin typeface="Century Gothic" panose="020B0502020202020204" pitchFamily="34" charset="0"/>
              </a:rPr>
              <a:t>129</a:t>
            </a:r>
            <a:r>
              <a:rPr lang="en-GB" sz="2400" dirty="0">
                <a:solidFill>
                  <a:schemeClr val="bg1"/>
                </a:solidFill>
                <a:latin typeface="Century Gothic" panose="020B0502020202020204" pitchFamily="34" charset="0"/>
              </a:rPr>
              <a:t> Employee Improved from previous status while </a:t>
            </a:r>
            <a:r>
              <a:rPr lang="en-GB" sz="2400" b="1" dirty="0">
                <a:solidFill>
                  <a:srgbClr val="FFC000"/>
                </a:solidFill>
                <a:latin typeface="Century Gothic" panose="020B0502020202020204" pitchFamily="34" charset="0"/>
              </a:rPr>
              <a:t>109</a:t>
            </a:r>
            <a:r>
              <a:rPr lang="en-GB" sz="2400" dirty="0">
                <a:solidFill>
                  <a:srgbClr val="FFC000"/>
                </a:solidFill>
                <a:latin typeface="Century Gothic" panose="020B0502020202020204" pitchFamily="34" charset="0"/>
              </a:rPr>
              <a:t> </a:t>
            </a:r>
            <a:r>
              <a:rPr lang="en-GB" sz="2400" dirty="0">
                <a:solidFill>
                  <a:schemeClr val="bg1"/>
                </a:solidFill>
                <a:latin typeface="Century Gothic" panose="020B0502020202020204" pitchFamily="34" charset="0"/>
              </a:rPr>
              <a:t>Employee has not improved and</a:t>
            </a:r>
            <a:r>
              <a:rPr lang="en-GB" sz="2400" b="1" dirty="0">
                <a:solidFill>
                  <a:schemeClr val="bg1"/>
                </a:solidFill>
                <a:latin typeface="Century Gothic" panose="020B0502020202020204" pitchFamily="34" charset="0"/>
              </a:rPr>
              <a:t> </a:t>
            </a:r>
            <a:r>
              <a:rPr lang="en-GB" sz="2400" b="1" dirty="0">
                <a:solidFill>
                  <a:srgbClr val="FF0000"/>
                </a:solidFill>
                <a:latin typeface="Century Gothic" panose="020B0502020202020204" pitchFamily="34" charset="0"/>
              </a:rPr>
              <a:t>6</a:t>
            </a:r>
            <a:r>
              <a:rPr lang="en-GB" sz="2400" dirty="0">
                <a:solidFill>
                  <a:schemeClr val="bg1"/>
                </a:solidFill>
                <a:latin typeface="Century Gothic" panose="020B0502020202020204" pitchFamily="34" charset="0"/>
              </a:rPr>
              <a:t> Employee e needs improvement</a:t>
            </a:r>
          </a:p>
        </p:txBody>
      </p:sp>
      <p:sp>
        <p:nvSpPr>
          <p:cNvPr id="8" name="TextBox 7">
            <a:extLst>
              <a:ext uri="{FF2B5EF4-FFF2-40B4-BE49-F238E27FC236}">
                <a16:creationId xmlns:a16="http://schemas.microsoft.com/office/drawing/2014/main" id="{7ECF9141-EC18-BCC2-B830-2CD4545BDD0A}"/>
              </a:ext>
            </a:extLst>
          </p:cNvPr>
          <p:cNvSpPr txBox="1"/>
          <p:nvPr/>
        </p:nvSpPr>
        <p:spPr>
          <a:xfrm>
            <a:off x="1393371" y="174171"/>
            <a:ext cx="8360229" cy="584775"/>
          </a:xfrm>
          <a:prstGeom prst="rect">
            <a:avLst/>
          </a:prstGeom>
          <a:noFill/>
        </p:spPr>
        <p:txBody>
          <a:bodyPr wrap="square" rtlCol="0">
            <a:spAutoFit/>
          </a:bodyPr>
          <a:lstStyle/>
          <a:p>
            <a:r>
              <a:rPr lang="en-GB" sz="3200" b="1" dirty="0">
                <a:solidFill>
                  <a:schemeClr val="bg1"/>
                </a:solidFill>
              </a:rPr>
              <a:t>EMPLOYEE BY IMPROVEMENT STATUS</a:t>
            </a:r>
          </a:p>
        </p:txBody>
      </p:sp>
    </p:spTree>
    <p:extLst>
      <p:ext uri="{BB962C8B-B14F-4D97-AF65-F5344CB8AC3E}">
        <p14:creationId xmlns:p14="http://schemas.microsoft.com/office/powerpoint/2010/main" val="31592252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CA56D1-D999-00AF-AEA7-A4B302DEB421}"/>
            </a:ext>
          </a:extLst>
        </p:cNvPr>
        <p:cNvGrpSpPr/>
        <p:nvPr/>
      </p:nvGrpSpPr>
      <p:grpSpPr>
        <a:xfrm>
          <a:off x="0" y="0"/>
          <a:ext cx="0" cy="0"/>
          <a:chOff x="0" y="0"/>
          <a:chExt cx="0" cy="0"/>
        </a:xfrm>
      </p:grpSpPr>
      <p:pic>
        <p:nvPicPr>
          <p:cNvPr id="4" name="Picture 3" descr="A purple and white background&#10;&#10;AI-generated content may be incorrect.">
            <a:extLst>
              <a:ext uri="{FF2B5EF4-FFF2-40B4-BE49-F238E27FC236}">
                <a16:creationId xmlns:a16="http://schemas.microsoft.com/office/drawing/2014/main" id="{6818A111-45C1-1FA9-C1B0-69A053D330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8185766-74B2-0530-FBF7-DF5F78F9215A}"/>
              </a:ext>
            </a:extLst>
          </p:cNvPr>
          <p:cNvSpPr/>
          <p:nvPr/>
        </p:nvSpPr>
        <p:spPr>
          <a:xfrm>
            <a:off x="336095" y="1611085"/>
            <a:ext cx="5905048" cy="4891314"/>
          </a:xfrm>
          <a:prstGeom prst="rect">
            <a:avLst/>
          </a:prstGeom>
          <a:solidFill>
            <a:srgbClr val="7D4A7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Single Corner Snipped 5">
            <a:extLst>
              <a:ext uri="{FF2B5EF4-FFF2-40B4-BE49-F238E27FC236}">
                <a16:creationId xmlns:a16="http://schemas.microsoft.com/office/drawing/2014/main" id="{3B8E899D-791A-83B3-CD46-53BA07E014B4}"/>
              </a:ext>
            </a:extLst>
          </p:cNvPr>
          <p:cNvSpPr/>
          <p:nvPr/>
        </p:nvSpPr>
        <p:spPr>
          <a:xfrm>
            <a:off x="6865257" y="2119086"/>
            <a:ext cx="4990647" cy="3846285"/>
          </a:xfrm>
          <a:prstGeom prst="snip1Rect">
            <a:avLst/>
          </a:prstGeom>
          <a:solidFill>
            <a:srgbClr val="7B467F"/>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65A15AD6-A48A-626F-26DC-0328417F6CAA}"/>
              </a:ext>
            </a:extLst>
          </p:cNvPr>
          <p:cNvSpPr txBox="1"/>
          <p:nvPr/>
        </p:nvSpPr>
        <p:spPr>
          <a:xfrm>
            <a:off x="7168923" y="2888066"/>
            <a:ext cx="4383314" cy="2308324"/>
          </a:xfrm>
          <a:prstGeom prst="rect">
            <a:avLst/>
          </a:prstGeom>
          <a:noFill/>
        </p:spPr>
        <p:txBody>
          <a:bodyPr wrap="square" rtlCol="0">
            <a:spAutoFit/>
          </a:bodyPr>
          <a:lstStyle/>
          <a:p>
            <a:r>
              <a:rPr lang="en-GB" sz="2400" dirty="0">
                <a:solidFill>
                  <a:schemeClr val="bg1"/>
                </a:solidFill>
                <a:latin typeface="Century Gothic" panose="020B0502020202020204" pitchFamily="34" charset="0"/>
              </a:rPr>
              <a:t>Employee distribution shows that the largest percentage </a:t>
            </a:r>
            <a:r>
              <a:rPr lang="en-GB" sz="2400" b="1" dirty="0">
                <a:solidFill>
                  <a:srgbClr val="00B050"/>
                </a:solidFill>
                <a:latin typeface="Century Gothic" panose="020B0502020202020204" pitchFamily="34" charset="0"/>
              </a:rPr>
              <a:t>(27.7%) </a:t>
            </a:r>
            <a:r>
              <a:rPr lang="en-GB" sz="2400" dirty="0">
                <a:solidFill>
                  <a:schemeClr val="bg1"/>
                </a:solidFill>
                <a:latin typeface="Century Gothic" panose="020B0502020202020204" pitchFamily="34" charset="0"/>
              </a:rPr>
              <a:t>of Employee work in New York while the least percentage</a:t>
            </a:r>
            <a:r>
              <a:rPr lang="en-GB" sz="2400" b="1" dirty="0">
                <a:solidFill>
                  <a:srgbClr val="FC1A0B"/>
                </a:solidFill>
                <a:latin typeface="Century Gothic" panose="020B0502020202020204" pitchFamily="34" charset="0"/>
              </a:rPr>
              <a:t>(23.3%) </a:t>
            </a:r>
            <a:r>
              <a:rPr lang="en-GB" sz="2400" dirty="0">
                <a:solidFill>
                  <a:schemeClr val="bg1"/>
                </a:solidFill>
                <a:latin typeface="Century Gothic" panose="020B0502020202020204" pitchFamily="34" charset="0"/>
              </a:rPr>
              <a:t>of people work in Austin</a:t>
            </a:r>
          </a:p>
        </p:txBody>
      </p:sp>
      <p:pic>
        <p:nvPicPr>
          <p:cNvPr id="9" name="Picture 8" descr="A pie chart with numbers and a number of people&#10;&#10;AI-generated content may be incorrect.">
            <a:extLst>
              <a:ext uri="{FF2B5EF4-FFF2-40B4-BE49-F238E27FC236}">
                <a16:creationId xmlns:a16="http://schemas.microsoft.com/office/drawing/2014/main" id="{107663CD-B175-E221-6A68-0D4CF55F08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152" y="1861458"/>
            <a:ext cx="5552847" cy="4423228"/>
          </a:xfrm>
          <a:prstGeom prst="rect">
            <a:avLst/>
          </a:prstGeom>
        </p:spPr>
      </p:pic>
      <p:sp>
        <p:nvSpPr>
          <p:cNvPr id="10" name="TextBox 9">
            <a:extLst>
              <a:ext uri="{FF2B5EF4-FFF2-40B4-BE49-F238E27FC236}">
                <a16:creationId xmlns:a16="http://schemas.microsoft.com/office/drawing/2014/main" id="{484AC361-64C9-9054-1DC3-951709C9DBA8}"/>
              </a:ext>
            </a:extLst>
          </p:cNvPr>
          <p:cNvSpPr txBox="1"/>
          <p:nvPr/>
        </p:nvSpPr>
        <p:spPr>
          <a:xfrm>
            <a:off x="1465943" y="232229"/>
            <a:ext cx="8563428" cy="584775"/>
          </a:xfrm>
          <a:prstGeom prst="rect">
            <a:avLst/>
          </a:prstGeom>
          <a:noFill/>
        </p:spPr>
        <p:txBody>
          <a:bodyPr wrap="square" rtlCol="0">
            <a:spAutoFit/>
          </a:bodyPr>
          <a:lstStyle/>
          <a:p>
            <a:r>
              <a:rPr lang="en-GB" sz="3200" b="1" dirty="0">
                <a:solidFill>
                  <a:schemeClr val="bg1"/>
                </a:solidFill>
              </a:rPr>
              <a:t>EMPLOYEE DISTRIBUTION BY LOCATION</a:t>
            </a:r>
          </a:p>
        </p:txBody>
      </p:sp>
    </p:spTree>
    <p:extLst>
      <p:ext uri="{BB962C8B-B14F-4D97-AF65-F5344CB8AC3E}">
        <p14:creationId xmlns:p14="http://schemas.microsoft.com/office/powerpoint/2010/main" val="3499377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0F352-03D1-1D0E-94F5-853FF04392E3}"/>
            </a:ext>
          </a:extLst>
        </p:cNvPr>
        <p:cNvGrpSpPr/>
        <p:nvPr/>
      </p:nvGrpSpPr>
      <p:grpSpPr>
        <a:xfrm>
          <a:off x="0" y="0"/>
          <a:ext cx="0" cy="0"/>
          <a:chOff x="0" y="0"/>
          <a:chExt cx="0" cy="0"/>
        </a:xfrm>
      </p:grpSpPr>
      <p:pic>
        <p:nvPicPr>
          <p:cNvPr id="4" name="Picture 3" descr="A purple and white background&#10;&#10;AI-generated content may be incorrect.">
            <a:extLst>
              <a:ext uri="{FF2B5EF4-FFF2-40B4-BE49-F238E27FC236}">
                <a16:creationId xmlns:a16="http://schemas.microsoft.com/office/drawing/2014/main" id="{C9786716-845F-82A2-EFE8-44FDDF65EE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457"/>
            <a:ext cx="12192000" cy="6858000"/>
          </a:xfrm>
          <a:prstGeom prst="rect">
            <a:avLst/>
          </a:prstGeom>
        </p:spPr>
      </p:pic>
      <p:sp>
        <p:nvSpPr>
          <p:cNvPr id="5" name="Rectangle 4">
            <a:extLst>
              <a:ext uri="{FF2B5EF4-FFF2-40B4-BE49-F238E27FC236}">
                <a16:creationId xmlns:a16="http://schemas.microsoft.com/office/drawing/2014/main" id="{0CE2A706-E7DB-C96E-1609-71167F730C49}"/>
              </a:ext>
            </a:extLst>
          </p:cNvPr>
          <p:cNvSpPr/>
          <p:nvPr/>
        </p:nvSpPr>
        <p:spPr>
          <a:xfrm>
            <a:off x="275771" y="406400"/>
            <a:ext cx="11582400" cy="6037943"/>
          </a:xfrm>
          <a:prstGeom prst="rect">
            <a:avLst/>
          </a:prstGeom>
          <a:solidFill>
            <a:srgbClr val="7D4A7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descr="A table with many names&#10;&#10;AI-generated content may be incorrect.">
            <a:extLst>
              <a:ext uri="{FF2B5EF4-FFF2-40B4-BE49-F238E27FC236}">
                <a16:creationId xmlns:a16="http://schemas.microsoft.com/office/drawing/2014/main" id="{927A7586-F04A-A725-20EE-AAE21BDD4A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229" y="624114"/>
            <a:ext cx="11219542" cy="5544457"/>
          </a:xfrm>
          <a:prstGeom prst="rect">
            <a:avLst/>
          </a:prstGeom>
        </p:spPr>
      </p:pic>
    </p:spTree>
    <p:extLst>
      <p:ext uri="{BB962C8B-B14F-4D97-AF65-F5344CB8AC3E}">
        <p14:creationId xmlns:p14="http://schemas.microsoft.com/office/powerpoint/2010/main" val="546594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F1800-57E0-005F-83D6-159CD548E390}"/>
            </a:ext>
          </a:extLst>
        </p:cNvPr>
        <p:cNvGrpSpPr/>
        <p:nvPr/>
      </p:nvGrpSpPr>
      <p:grpSpPr>
        <a:xfrm>
          <a:off x="0" y="0"/>
          <a:ext cx="0" cy="0"/>
          <a:chOff x="0" y="0"/>
          <a:chExt cx="0" cy="0"/>
        </a:xfrm>
      </p:grpSpPr>
      <p:pic>
        <p:nvPicPr>
          <p:cNvPr id="4" name="Picture 3" descr="A purple and white background&#10;&#10;AI-generated content may be incorrect.">
            <a:extLst>
              <a:ext uri="{FF2B5EF4-FFF2-40B4-BE49-F238E27FC236}">
                <a16:creationId xmlns:a16="http://schemas.microsoft.com/office/drawing/2014/main" id="{32B187E6-1E5A-9F8A-2682-0C5C5838F9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171" y="319314"/>
            <a:ext cx="12192000" cy="6858000"/>
          </a:xfrm>
          <a:prstGeom prst="rect">
            <a:avLst/>
          </a:prstGeom>
        </p:spPr>
      </p:pic>
      <p:sp>
        <p:nvSpPr>
          <p:cNvPr id="7" name="Rectangle 6">
            <a:extLst>
              <a:ext uri="{FF2B5EF4-FFF2-40B4-BE49-F238E27FC236}">
                <a16:creationId xmlns:a16="http://schemas.microsoft.com/office/drawing/2014/main" id="{2BCA4778-D9DD-C114-ACD5-01C41BA38C56}"/>
              </a:ext>
            </a:extLst>
          </p:cNvPr>
          <p:cNvSpPr/>
          <p:nvPr/>
        </p:nvSpPr>
        <p:spPr>
          <a:xfrm>
            <a:off x="229394" y="518886"/>
            <a:ext cx="4978400" cy="2220685"/>
          </a:xfrm>
          <a:prstGeom prst="rect">
            <a:avLst/>
          </a:prstGeom>
          <a:solidFill>
            <a:srgbClr val="7D4A7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screenshot of a video game&#10;&#10;AI-generated content may be incorrect.">
            <a:extLst>
              <a:ext uri="{FF2B5EF4-FFF2-40B4-BE49-F238E27FC236}">
                <a16:creationId xmlns:a16="http://schemas.microsoft.com/office/drawing/2014/main" id="{ED2E33FC-71A6-2CBF-B4C2-6D3CFCED03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537" y="730901"/>
            <a:ext cx="4688114" cy="1915885"/>
          </a:xfrm>
          <a:prstGeom prst="rect">
            <a:avLst/>
          </a:prstGeom>
        </p:spPr>
      </p:pic>
      <p:sp>
        <p:nvSpPr>
          <p:cNvPr id="8" name="Rectangle 7">
            <a:extLst>
              <a:ext uri="{FF2B5EF4-FFF2-40B4-BE49-F238E27FC236}">
                <a16:creationId xmlns:a16="http://schemas.microsoft.com/office/drawing/2014/main" id="{D36BA9F9-90A4-FCAC-1E56-51B436AC02F6}"/>
              </a:ext>
            </a:extLst>
          </p:cNvPr>
          <p:cNvSpPr/>
          <p:nvPr/>
        </p:nvSpPr>
        <p:spPr>
          <a:xfrm>
            <a:off x="6024506" y="2365828"/>
            <a:ext cx="5869440" cy="4492172"/>
          </a:xfrm>
          <a:prstGeom prst="rect">
            <a:avLst/>
          </a:prstGeom>
          <a:solidFill>
            <a:srgbClr val="7D4A7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descr="A graph showing different colored squares&#10;&#10;AI-generated content may be incorrect.">
            <a:extLst>
              <a:ext uri="{FF2B5EF4-FFF2-40B4-BE49-F238E27FC236}">
                <a16:creationId xmlns:a16="http://schemas.microsoft.com/office/drawing/2014/main" id="{C48ECFB1-79E3-1D66-A4AE-323128A71F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3481" y="2510971"/>
            <a:ext cx="5391490" cy="4201886"/>
          </a:xfrm>
          <a:prstGeom prst="rect">
            <a:avLst/>
          </a:prstGeom>
        </p:spPr>
      </p:pic>
      <p:sp>
        <p:nvSpPr>
          <p:cNvPr id="10" name="Rectangle: Top Corners Rounded 9">
            <a:extLst>
              <a:ext uri="{FF2B5EF4-FFF2-40B4-BE49-F238E27FC236}">
                <a16:creationId xmlns:a16="http://schemas.microsoft.com/office/drawing/2014/main" id="{8EE0BB39-0BAF-5FB7-0E9C-8675B3C62437}"/>
              </a:ext>
            </a:extLst>
          </p:cNvPr>
          <p:cNvSpPr/>
          <p:nvPr/>
        </p:nvSpPr>
        <p:spPr>
          <a:xfrm>
            <a:off x="174171" y="2858801"/>
            <a:ext cx="5088846" cy="3817770"/>
          </a:xfrm>
          <a:prstGeom prst="round2SameRect">
            <a:avLst/>
          </a:prstGeom>
          <a:solidFill>
            <a:srgbClr val="7B467F"/>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590A65DB-67EC-7AB9-D7D9-DA1CF6C66692}"/>
              </a:ext>
            </a:extLst>
          </p:cNvPr>
          <p:cNvSpPr txBox="1"/>
          <p:nvPr/>
        </p:nvSpPr>
        <p:spPr>
          <a:xfrm>
            <a:off x="374537" y="2951586"/>
            <a:ext cx="4688114" cy="3477875"/>
          </a:xfrm>
          <a:prstGeom prst="rect">
            <a:avLst/>
          </a:prstGeom>
          <a:noFill/>
        </p:spPr>
        <p:txBody>
          <a:bodyPr wrap="square" rtlCol="0">
            <a:spAutoFit/>
          </a:bodyPr>
          <a:lstStyle/>
          <a:p>
            <a:r>
              <a:rPr lang="en-GB" sz="2000" b="1" dirty="0">
                <a:solidFill>
                  <a:srgbClr val="FC1A0B"/>
                </a:solidFill>
                <a:latin typeface="Century Gothic" panose="020B0502020202020204" pitchFamily="34" charset="0"/>
              </a:rPr>
              <a:t>134</a:t>
            </a:r>
            <a:r>
              <a:rPr lang="en-GB" sz="2000" dirty="0">
                <a:solidFill>
                  <a:srgbClr val="FC1A0B"/>
                </a:solidFill>
                <a:latin typeface="Century Gothic" panose="020B0502020202020204" pitchFamily="34" charset="0"/>
              </a:rPr>
              <a:t> Employee </a:t>
            </a:r>
            <a:r>
              <a:rPr lang="en-GB" sz="2000" dirty="0">
                <a:solidFill>
                  <a:schemeClr val="bg1"/>
                </a:solidFill>
                <a:latin typeface="Century Gothic" panose="020B0502020202020204" pitchFamily="34" charset="0"/>
              </a:rPr>
              <a:t>are performing lower than requirement while </a:t>
            </a:r>
            <a:r>
              <a:rPr lang="en-GB" sz="2000" b="1" dirty="0">
                <a:solidFill>
                  <a:srgbClr val="00B050"/>
                </a:solidFill>
                <a:latin typeface="Century Gothic" panose="020B0502020202020204" pitchFamily="34" charset="0"/>
              </a:rPr>
              <a:t>110</a:t>
            </a:r>
            <a:r>
              <a:rPr lang="en-GB" sz="2000" dirty="0">
                <a:solidFill>
                  <a:srgbClr val="00B050"/>
                </a:solidFill>
                <a:latin typeface="Century Gothic" panose="020B0502020202020204" pitchFamily="34" charset="0"/>
              </a:rPr>
              <a:t> Employee </a:t>
            </a:r>
            <a:r>
              <a:rPr lang="en-GB" sz="2000" dirty="0">
                <a:solidFill>
                  <a:schemeClr val="bg1"/>
                </a:solidFill>
                <a:latin typeface="Century Gothic" panose="020B0502020202020204" pitchFamily="34" charset="0"/>
              </a:rPr>
              <a:t>are performing up to expectation. </a:t>
            </a:r>
          </a:p>
          <a:p>
            <a:endParaRPr lang="en-GB" sz="2000" dirty="0">
              <a:solidFill>
                <a:schemeClr val="bg1"/>
              </a:solidFill>
              <a:latin typeface="Century Gothic" panose="020B0502020202020204" pitchFamily="34" charset="0"/>
            </a:endParaRPr>
          </a:p>
          <a:p>
            <a:r>
              <a:rPr lang="en-GB" sz="2000" dirty="0">
                <a:solidFill>
                  <a:schemeClr val="bg1"/>
                </a:solidFill>
                <a:latin typeface="Century Gothic" panose="020B0502020202020204" pitchFamily="34" charset="0"/>
              </a:rPr>
              <a:t>The performance rating increased significantly for employee who completed the training compared to the performance rating of employees who did not complete the training</a:t>
            </a:r>
          </a:p>
        </p:txBody>
      </p:sp>
      <p:sp>
        <p:nvSpPr>
          <p:cNvPr id="12" name="TextBox 11">
            <a:extLst>
              <a:ext uri="{FF2B5EF4-FFF2-40B4-BE49-F238E27FC236}">
                <a16:creationId xmlns:a16="http://schemas.microsoft.com/office/drawing/2014/main" id="{F2BB6B58-F3F8-B970-C917-301D3EE7E642}"/>
              </a:ext>
            </a:extLst>
          </p:cNvPr>
          <p:cNvSpPr txBox="1"/>
          <p:nvPr/>
        </p:nvSpPr>
        <p:spPr>
          <a:xfrm>
            <a:off x="6215290" y="629301"/>
            <a:ext cx="6206104" cy="584775"/>
          </a:xfrm>
          <a:prstGeom prst="rect">
            <a:avLst/>
          </a:prstGeom>
          <a:noFill/>
        </p:spPr>
        <p:txBody>
          <a:bodyPr wrap="square" rtlCol="0">
            <a:spAutoFit/>
          </a:bodyPr>
          <a:lstStyle/>
          <a:p>
            <a:r>
              <a:rPr lang="en-GB" sz="3200" b="1" dirty="0">
                <a:solidFill>
                  <a:schemeClr val="bg1"/>
                </a:solidFill>
              </a:rPr>
              <a:t>PERFORMANCE RATING</a:t>
            </a:r>
          </a:p>
        </p:txBody>
      </p:sp>
    </p:spTree>
    <p:extLst>
      <p:ext uri="{BB962C8B-B14F-4D97-AF65-F5344CB8AC3E}">
        <p14:creationId xmlns:p14="http://schemas.microsoft.com/office/powerpoint/2010/main" val="19941784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F1AB9-7370-7DC4-217C-6826500285CF}"/>
            </a:ext>
          </a:extLst>
        </p:cNvPr>
        <p:cNvGrpSpPr/>
        <p:nvPr/>
      </p:nvGrpSpPr>
      <p:grpSpPr>
        <a:xfrm>
          <a:off x="0" y="0"/>
          <a:ext cx="0" cy="0"/>
          <a:chOff x="0" y="0"/>
          <a:chExt cx="0" cy="0"/>
        </a:xfrm>
      </p:grpSpPr>
      <p:pic>
        <p:nvPicPr>
          <p:cNvPr id="4" name="Picture 3" descr="A purple and white background&#10;&#10;AI-generated content may be incorrect.">
            <a:extLst>
              <a:ext uri="{FF2B5EF4-FFF2-40B4-BE49-F238E27FC236}">
                <a16:creationId xmlns:a16="http://schemas.microsoft.com/office/drawing/2014/main" id="{40F7E31B-FC5C-5F6E-FA01-1D68700A89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9658"/>
            <a:ext cx="12192000" cy="6858000"/>
          </a:xfrm>
          <a:prstGeom prst="rect">
            <a:avLst/>
          </a:prstGeom>
        </p:spPr>
      </p:pic>
      <p:sp>
        <p:nvSpPr>
          <p:cNvPr id="5" name="Rectangle 4">
            <a:extLst>
              <a:ext uri="{FF2B5EF4-FFF2-40B4-BE49-F238E27FC236}">
                <a16:creationId xmlns:a16="http://schemas.microsoft.com/office/drawing/2014/main" id="{F6FC1BEE-8489-AA04-8F52-E60563277979}"/>
              </a:ext>
            </a:extLst>
          </p:cNvPr>
          <p:cNvSpPr/>
          <p:nvPr/>
        </p:nvSpPr>
        <p:spPr>
          <a:xfrm>
            <a:off x="101600" y="1566294"/>
            <a:ext cx="6284686" cy="4597853"/>
          </a:xfrm>
          <a:prstGeom prst="rect">
            <a:avLst/>
          </a:prstGeom>
          <a:solidFill>
            <a:srgbClr val="7D4A7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graph of health insurance&#10;&#10;AI-generated content may be incorrect.">
            <a:extLst>
              <a:ext uri="{FF2B5EF4-FFF2-40B4-BE49-F238E27FC236}">
                <a16:creationId xmlns:a16="http://schemas.microsoft.com/office/drawing/2014/main" id="{3F7577C2-19A3-851B-1FC7-4B39FCA03F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958" y="1692498"/>
            <a:ext cx="5930900" cy="4345443"/>
          </a:xfrm>
          <a:prstGeom prst="rect">
            <a:avLst/>
          </a:prstGeom>
        </p:spPr>
      </p:pic>
      <p:sp>
        <p:nvSpPr>
          <p:cNvPr id="6" name="Rectangle: Diagonal Corners Snipped 5">
            <a:extLst>
              <a:ext uri="{FF2B5EF4-FFF2-40B4-BE49-F238E27FC236}">
                <a16:creationId xmlns:a16="http://schemas.microsoft.com/office/drawing/2014/main" id="{77111594-D2F4-941C-D2D8-065038111153}"/>
              </a:ext>
            </a:extLst>
          </p:cNvPr>
          <p:cNvSpPr/>
          <p:nvPr/>
        </p:nvSpPr>
        <p:spPr>
          <a:xfrm>
            <a:off x="6792685" y="1378857"/>
            <a:ext cx="4789714" cy="4659084"/>
          </a:xfrm>
          <a:prstGeom prst="snip2DiagRect">
            <a:avLst/>
          </a:prstGeom>
          <a:solidFill>
            <a:srgbClr val="7B467F"/>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DF44A541-7B0C-245F-87EC-05757BB2332B}"/>
              </a:ext>
            </a:extLst>
          </p:cNvPr>
          <p:cNvSpPr txBox="1"/>
          <p:nvPr/>
        </p:nvSpPr>
        <p:spPr>
          <a:xfrm>
            <a:off x="7141028" y="2738903"/>
            <a:ext cx="4093029" cy="1938992"/>
          </a:xfrm>
          <a:prstGeom prst="rect">
            <a:avLst/>
          </a:prstGeom>
          <a:noFill/>
        </p:spPr>
        <p:txBody>
          <a:bodyPr wrap="square" rtlCol="0">
            <a:spAutoFit/>
          </a:bodyPr>
          <a:lstStyle/>
          <a:p>
            <a:r>
              <a:rPr lang="en-GB" sz="2400" dirty="0">
                <a:solidFill>
                  <a:schemeClr val="bg1"/>
                </a:solidFill>
                <a:latin typeface="Century Gothic" panose="020B0502020202020204" pitchFamily="34" charset="0"/>
              </a:rPr>
              <a:t>More Employee utilises the Gym Membership benefit type while paid time-off Benefit type utilisation by employee is very low</a:t>
            </a:r>
          </a:p>
        </p:txBody>
      </p:sp>
      <p:sp>
        <p:nvSpPr>
          <p:cNvPr id="8" name="TextBox 7">
            <a:extLst>
              <a:ext uri="{FF2B5EF4-FFF2-40B4-BE49-F238E27FC236}">
                <a16:creationId xmlns:a16="http://schemas.microsoft.com/office/drawing/2014/main" id="{3CD185C5-1944-35FB-2E3E-45C0B1CE5066}"/>
              </a:ext>
            </a:extLst>
          </p:cNvPr>
          <p:cNvSpPr txBox="1"/>
          <p:nvPr/>
        </p:nvSpPr>
        <p:spPr>
          <a:xfrm>
            <a:off x="1001486" y="0"/>
            <a:ext cx="9448800" cy="584775"/>
          </a:xfrm>
          <a:prstGeom prst="rect">
            <a:avLst/>
          </a:prstGeom>
          <a:noFill/>
        </p:spPr>
        <p:txBody>
          <a:bodyPr wrap="square" rtlCol="0">
            <a:spAutoFit/>
          </a:bodyPr>
          <a:lstStyle/>
          <a:p>
            <a:r>
              <a:rPr lang="en-GB" sz="3200" b="1" dirty="0">
                <a:solidFill>
                  <a:schemeClr val="bg1"/>
                </a:solidFill>
              </a:rPr>
              <a:t>BENEFIT UTILISATION BY BENEFIT TYPE</a:t>
            </a:r>
          </a:p>
        </p:txBody>
      </p:sp>
    </p:spTree>
    <p:extLst>
      <p:ext uri="{BB962C8B-B14F-4D97-AF65-F5344CB8AC3E}">
        <p14:creationId xmlns:p14="http://schemas.microsoft.com/office/powerpoint/2010/main" val="1854928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ACAD73-AA19-5FFA-1316-AF0D72990AE2}"/>
            </a:ext>
          </a:extLst>
        </p:cNvPr>
        <p:cNvGrpSpPr/>
        <p:nvPr/>
      </p:nvGrpSpPr>
      <p:grpSpPr>
        <a:xfrm>
          <a:off x="0" y="0"/>
          <a:ext cx="0" cy="0"/>
          <a:chOff x="0" y="0"/>
          <a:chExt cx="0" cy="0"/>
        </a:xfrm>
      </p:grpSpPr>
      <p:pic>
        <p:nvPicPr>
          <p:cNvPr id="4" name="Picture 3" descr="A purple and white background&#10;&#10;AI-generated content may be incorrect.">
            <a:extLst>
              <a:ext uri="{FF2B5EF4-FFF2-40B4-BE49-F238E27FC236}">
                <a16:creationId xmlns:a16="http://schemas.microsoft.com/office/drawing/2014/main" id="{4905482E-D50E-166F-2371-BD1AB87D19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9657"/>
            <a:ext cx="12192000" cy="6858000"/>
          </a:xfrm>
          <a:prstGeom prst="rect">
            <a:avLst/>
          </a:prstGeom>
        </p:spPr>
      </p:pic>
      <p:sp>
        <p:nvSpPr>
          <p:cNvPr id="5" name="Rectangle 4">
            <a:extLst>
              <a:ext uri="{FF2B5EF4-FFF2-40B4-BE49-F238E27FC236}">
                <a16:creationId xmlns:a16="http://schemas.microsoft.com/office/drawing/2014/main" id="{59A597B4-A835-8060-F6C7-2F21C2192F34}"/>
              </a:ext>
            </a:extLst>
          </p:cNvPr>
          <p:cNvSpPr/>
          <p:nvPr/>
        </p:nvSpPr>
        <p:spPr>
          <a:xfrm>
            <a:off x="159659" y="1218974"/>
            <a:ext cx="5297712" cy="5007655"/>
          </a:xfrm>
          <a:prstGeom prst="rect">
            <a:avLst/>
          </a:prstGeom>
          <a:solidFill>
            <a:srgbClr val="7D4A7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graph with text on it&#10;&#10;AI-generated content may be incorrect.">
            <a:extLst>
              <a:ext uri="{FF2B5EF4-FFF2-40B4-BE49-F238E27FC236}">
                <a16:creationId xmlns:a16="http://schemas.microsoft.com/office/drawing/2014/main" id="{889C1AFE-E597-BC2A-A1AB-E25358D916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572" y="1364342"/>
            <a:ext cx="4919435" cy="4723948"/>
          </a:xfrm>
          <a:prstGeom prst="rect">
            <a:avLst/>
          </a:prstGeom>
        </p:spPr>
      </p:pic>
      <p:sp>
        <p:nvSpPr>
          <p:cNvPr id="6" name="Rectangle: Rounded Corners 5">
            <a:extLst>
              <a:ext uri="{FF2B5EF4-FFF2-40B4-BE49-F238E27FC236}">
                <a16:creationId xmlns:a16="http://schemas.microsoft.com/office/drawing/2014/main" id="{FC7E935F-FEF8-CD58-64D9-AE77BB9184DC}"/>
              </a:ext>
            </a:extLst>
          </p:cNvPr>
          <p:cNvSpPr/>
          <p:nvPr/>
        </p:nvSpPr>
        <p:spPr>
          <a:xfrm>
            <a:off x="6096001" y="1218974"/>
            <a:ext cx="5399314" cy="4412569"/>
          </a:xfrm>
          <a:prstGeom prst="roundRect">
            <a:avLst/>
          </a:prstGeom>
          <a:solidFill>
            <a:srgbClr val="7B467F"/>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1B5972C8-4163-4202-4EDE-A66CF5774F1B}"/>
              </a:ext>
            </a:extLst>
          </p:cNvPr>
          <p:cNvSpPr txBox="1"/>
          <p:nvPr/>
        </p:nvSpPr>
        <p:spPr>
          <a:xfrm>
            <a:off x="6429829" y="1484042"/>
            <a:ext cx="4644571" cy="3416320"/>
          </a:xfrm>
          <a:prstGeom prst="rect">
            <a:avLst/>
          </a:prstGeom>
          <a:noFill/>
        </p:spPr>
        <p:txBody>
          <a:bodyPr wrap="square" rtlCol="0">
            <a:spAutoFit/>
          </a:bodyPr>
          <a:lstStyle/>
          <a:p>
            <a:r>
              <a:rPr lang="en-GB" sz="2400" dirty="0">
                <a:solidFill>
                  <a:schemeClr val="bg1"/>
                </a:solidFill>
                <a:latin typeface="Century Gothic" panose="020B0502020202020204" pitchFamily="34" charset="0"/>
              </a:rPr>
              <a:t>The paid Time-off benefit type has been utilised by just few employee and satisfaction level is Excellent while the Wellness Program benefit type has a low satisfaction rate with reference to the total number of employee utilising the benefit type </a:t>
            </a:r>
          </a:p>
        </p:txBody>
      </p:sp>
      <p:sp>
        <p:nvSpPr>
          <p:cNvPr id="8" name="TextBox 7">
            <a:extLst>
              <a:ext uri="{FF2B5EF4-FFF2-40B4-BE49-F238E27FC236}">
                <a16:creationId xmlns:a16="http://schemas.microsoft.com/office/drawing/2014/main" id="{CBA66B92-4C69-D3EC-BE06-4AB9671C6EAA}"/>
              </a:ext>
            </a:extLst>
          </p:cNvPr>
          <p:cNvSpPr txBox="1"/>
          <p:nvPr/>
        </p:nvSpPr>
        <p:spPr>
          <a:xfrm>
            <a:off x="1349829" y="0"/>
            <a:ext cx="9535885" cy="584775"/>
          </a:xfrm>
          <a:prstGeom prst="rect">
            <a:avLst/>
          </a:prstGeom>
          <a:noFill/>
        </p:spPr>
        <p:txBody>
          <a:bodyPr wrap="square" rtlCol="0">
            <a:spAutoFit/>
          </a:bodyPr>
          <a:lstStyle/>
          <a:p>
            <a:r>
              <a:rPr lang="en-GB" sz="3200" b="1" dirty="0">
                <a:solidFill>
                  <a:schemeClr val="bg1"/>
                </a:solidFill>
              </a:rPr>
              <a:t>BENEFIT SATISFACTION BY BENEFIT TYPE</a:t>
            </a:r>
          </a:p>
        </p:txBody>
      </p:sp>
    </p:spTree>
    <p:extLst>
      <p:ext uri="{BB962C8B-B14F-4D97-AF65-F5344CB8AC3E}">
        <p14:creationId xmlns:p14="http://schemas.microsoft.com/office/powerpoint/2010/main" val="508642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C4EC3-557B-A16A-1EA2-5787B6367753}"/>
            </a:ext>
          </a:extLst>
        </p:cNvPr>
        <p:cNvGrpSpPr/>
        <p:nvPr/>
      </p:nvGrpSpPr>
      <p:grpSpPr>
        <a:xfrm>
          <a:off x="0" y="0"/>
          <a:ext cx="0" cy="0"/>
          <a:chOff x="0" y="0"/>
          <a:chExt cx="0" cy="0"/>
        </a:xfrm>
      </p:grpSpPr>
      <p:pic>
        <p:nvPicPr>
          <p:cNvPr id="4" name="Picture 3" descr="A purple and white background&#10;&#10;AI-generated content may be incorrect.">
            <a:extLst>
              <a:ext uri="{FF2B5EF4-FFF2-40B4-BE49-F238E27FC236}">
                <a16:creationId xmlns:a16="http://schemas.microsoft.com/office/drawing/2014/main" id="{E703D2C8-E658-B6E8-C251-02625C9494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9682"/>
            <a:ext cx="12192000" cy="6858000"/>
          </a:xfrm>
          <a:prstGeom prst="rect">
            <a:avLst/>
          </a:prstGeom>
        </p:spPr>
      </p:pic>
      <p:sp>
        <p:nvSpPr>
          <p:cNvPr id="6" name="Rectangle: Rounded Corners 5">
            <a:extLst>
              <a:ext uri="{FF2B5EF4-FFF2-40B4-BE49-F238E27FC236}">
                <a16:creationId xmlns:a16="http://schemas.microsoft.com/office/drawing/2014/main" id="{665BAD1D-D9BD-9703-44DD-BA1F2FAF50F5}"/>
              </a:ext>
            </a:extLst>
          </p:cNvPr>
          <p:cNvSpPr/>
          <p:nvPr/>
        </p:nvSpPr>
        <p:spPr>
          <a:xfrm>
            <a:off x="718456" y="757239"/>
            <a:ext cx="10482943" cy="5472112"/>
          </a:xfrm>
          <a:prstGeom prst="roundRect">
            <a:avLst/>
          </a:prstGeom>
          <a:solidFill>
            <a:srgbClr val="7B467F"/>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E789250C-D6AC-20E0-DCFA-4822BAF61D6E}"/>
              </a:ext>
            </a:extLst>
          </p:cNvPr>
          <p:cNvSpPr txBox="1"/>
          <p:nvPr/>
        </p:nvSpPr>
        <p:spPr>
          <a:xfrm>
            <a:off x="1986416" y="1138804"/>
            <a:ext cx="6900409" cy="4708981"/>
          </a:xfrm>
          <a:prstGeom prst="rect">
            <a:avLst/>
          </a:prstGeom>
          <a:noFill/>
        </p:spPr>
        <p:txBody>
          <a:bodyPr wrap="square" rtlCol="0">
            <a:spAutoFit/>
          </a:bodyPr>
          <a:lstStyle/>
          <a:p>
            <a:pPr marL="285750" lvl="0" indent="-285750">
              <a:buFont typeface="Wingdings" panose="05000000000000000000" pitchFamily="2" charset="2"/>
              <a:buChar char="ü"/>
            </a:pPr>
            <a:r>
              <a:rPr lang="en-GB" sz="2000" dirty="0">
                <a:solidFill>
                  <a:schemeClr val="bg1"/>
                </a:solidFill>
              </a:rPr>
              <a:t>Marketing (75%) and IT (73%) are top-performing departments</a:t>
            </a:r>
          </a:p>
          <a:p>
            <a:pPr lvl="0"/>
            <a:endParaRPr lang="en-GB" sz="2000" dirty="0">
              <a:solidFill>
                <a:schemeClr val="bg1"/>
              </a:solidFill>
            </a:endParaRPr>
          </a:p>
          <a:p>
            <a:pPr marL="285750" lvl="0" indent="-285750">
              <a:buFont typeface="Wingdings" panose="05000000000000000000" pitchFamily="2" charset="2"/>
              <a:buChar char="ü"/>
            </a:pPr>
            <a:r>
              <a:rPr lang="en-GB" sz="2000" dirty="0">
                <a:solidFill>
                  <a:schemeClr val="bg1"/>
                </a:solidFill>
              </a:rPr>
              <a:t>HR, Legal, and Finance are lowest performers (67–68%)</a:t>
            </a:r>
          </a:p>
          <a:p>
            <a:pPr lvl="0"/>
            <a:endParaRPr lang="en-GB" sz="2000" dirty="0">
              <a:solidFill>
                <a:schemeClr val="bg1"/>
              </a:solidFill>
            </a:endParaRPr>
          </a:p>
          <a:p>
            <a:pPr marL="285750" lvl="0" indent="-285750">
              <a:buFont typeface="Wingdings" panose="05000000000000000000" pitchFamily="2" charset="2"/>
              <a:buChar char="ü"/>
            </a:pPr>
            <a:r>
              <a:rPr lang="en-GB" sz="2000" b="1" dirty="0">
                <a:solidFill>
                  <a:schemeClr val="bg1"/>
                </a:solidFill>
              </a:rPr>
              <a:t>134 employees are underperforming</a:t>
            </a:r>
            <a:r>
              <a:rPr lang="en-GB" sz="2000" dirty="0">
                <a:solidFill>
                  <a:schemeClr val="bg1"/>
                </a:solidFill>
              </a:rPr>
              <a:t>, while </a:t>
            </a:r>
            <a:r>
              <a:rPr lang="en-GB" sz="2000" b="1" dirty="0">
                <a:solidFill>
                  <a:schemeClr val="bg1"/>
                </a:solidFill>
              </a:rPr>
              <a:t>110 meet expectations</a:t>
            </a:r>
          </a:p>
          <a:p>
            <a:pPr marL="285750" lvl="0" indent="-285750">
              <a:buFont typeface="Wingdings" panose="05000000000000000000" pitchFamily="2" charset="2"/>
              <a:buChar char="ü"/>
            </a:pPr>
            <a:endParaRPr lang="en-GB" sz="2000" b="1" dirty="0">
              <a:solidFill>
                <a:schemeClr val="bg1"/>
              </a:solidFill>
            </a:endParaRPr>
          </a:p>
          <a:p>
            <a:pPr marL="285750" lvl="0" indent="-285750">
              <a:buFont typeface="Wingdings" panose="05000000000000000000" pitchFamily="2" charset="2"/>
              <a:buChar char="ü"/>
            </a:pPr>
            <a:r>
              <a:rPr lang="en-GB" sz="2000" dirty="0">
                <a:solidFill>
                  <a:schemeClr val="bg1"/>
                </a:solidFill>
              </a:rPr>
              <a:t>Performance ratings improve </a:t>
            </a:r>
            <a:r>
              <a:rPr lang="en-GB" sz="2000" b="1" dirty="0">
                <a:solidFill>
                  <a:schemeClr val="bg1"/>
                </a:solidFill>
              </a:rPr>
              <a:t>significantly after training</a:t>
            </a:r>
          </a:p>
          <a:p>
            <a:pPr marL="285750" lvl="0" indent="-285750">
              <a:buFont typeface="Wingdings" panose="05000000000000000000" pitchFamily="2" charset="2"/>
              <a:buChar char="ü"/>
            </a:pPr>
            <a:endParaRPr lang="en-GB" sz="2000" b="1" dirty="0">
              <a:solidFill>
                <a:schemeClr val="bg1"/>
              </a:solidFill>
            </a:endParaRPr>
          </a:p>
          <a:p>
            <a:pPr marL="285750" lvl="0" indent="-285750">
              <a:buFont typeface="Wingdings" panose="05000000000000000000" pitchFamily="2" charset="2"/>
              <a:buChar char="ü"/>
            </a:pPr>
            <a:r>
              <a:rPr lang="en-GB" sz="2000" dirty="0">
                <a:solidFill>
                  <a:schemeClr val="bg1"/>
                </a:solidFill>
              </a:rPr>
              <a:t>Highest role score: </a:t>
            </a:r>
            <a:r>
              <a:rPr lang="en-GB" sz="2000" b="1" dirty="0">
                <a:solidFill>
                  <a:schemeClr val="bg1"/>
                </a:solidFill>
              </a:rPr>
              <a:t>HR Manager (93%)</a:t>
            </a:r>
          </a:p>
          <a:p>
            <a:pPr marL="285750" lvl="0" indent="-285750">
              <a:buFont typeface="Wingdings" panose="05000000000000000000" pitchFamily="2" charset="2"/>
              <a:buChar char="ü"/>
            </a:pPr>
            <a:endParaRPr lang="en-GB" sz="2000" b="1" dirty="0">
              <a:solidFill>
                <a:schemeClr val="bg1"/>
              </a:solidFill>
            </a:endParaRPr>
          </a:p>
          <a:p>
            <a:pPr marL="285750" lvl="0" indent="-285750">
              <a:buFont typeface="Wingdings" panose="05000000000000000000" pitchFamily="2" charset="2"/>
              <a:buChar char="ü"/>
            </a:pPr>
            <a:r>
              <a:rPr lang="en-GB" sz="2000" dirty="0">
                <a:solidFill>
                  <a:schemeClr val="bg1"/>
                </a:solidFill>
              </a:rPr>
              <a:t>Lowest role score: </a:t>
            </a:r>
            <a:r>
              <a:rPr lang="en-GB" sz="2000" b="1" dirty="0">
                <a:solidFill>
                  <a:schemeClr val="bg1"/>
                </a:solidFill>
              </a:rPr>
              <a:t>Social Media Manager (76%)</a:t>
            </a:r>
            <a:endParaRPr lang="en-GB" sz="2000" dirty="0">
              <a:solidFill>
                <a:schemeClr val="bg1"/>
              </a:solidFill>
            </a:endParaRPr>
          </a:p>
        </p:txBody>
      </p:sp>
      <p:sp>
        <p:nvSpPr>
          <p:cNvPr id="8" name="TextBox 7">
            <a:extLst>
              <a:ext uri="{FF2B5EF4-FFF2-40B4-BE49-F238E27FC236}">
                <a16:creationId xmlns:a16="http://schemas.microsoft.com/office/drawing/2014/main" id="{E8EA3D07-941E-E3CB-5D58-CD29614A89C2}"/>
              </a:ext>
            </a:extLst>
          </p:cNvPr>
          <p:cNvSpPr txBox="1"/>
          <p:nvPr/>
        </p:nvSpPr>
        <p:spPr>
          <a:xfrm>
            <a:off x="3641952" y="67294"/>
            <a:ext cx="4908096" cy="584775"/>
          </a:xfrm>
          <a:prstGeom prst="rect">
            <a:avLst/>
          </a:prstGeom>
          <a:noFill/>
        </p:spPr>
        <p:txBody>
          <a:bodyPr wrap="square" rtlCol="0">
            <a:spAutoFit/>
          </a:bodyPr>
          <a:lstStyle/>
          <a:p>
            <a:r>
              <a:rPr lang="en-GB" sz="3200" b="1" dirty="0">
                <a:solidFill>
                  <a:schemeClr val="bg1"/>
                </a:solidFill>
              </a:rPr>
              <a:t>KEY OBSERVATIONS 1</a:t>
            </a:r>
          </a:p>
        </p:txBody>
      </p:sp>
    </p:spTree>
    <p:extLst>
      <p:ext uri="{BB962C8B-B14F-4D97-AF65-F5344CB8AC3E}">
        <p14:creationId xmlns:p14="http://schemas.microsoft.com/office/powerpoint/2010/main" val="293077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3E97D-F36C-2F38-D8B7-ABA7CB6B334C}"/>
            </a:ext>
          </a:extLst>
        </p:cNvPr>
        <p:cNvGrpSpPr/>
        <p:nvPr/>
      </p:nvGrpSpPr>
      <p:grpSpPr>
        <a:xfrm>
          <a:off x="0" y="0"/>
          <a:ext cx="0" cy="0"/>
          <a:chOff x="0" y="0"/>
          <a:chExt cx="0" cy="0"/>
        </a:xfrm>
      </p:grpSpPr>
      <p:pic>
        <p:nvPicPr>
          <p:cNvPr id="4" name="Picture 3" descr="A purple and white text on a purple background&#10;&#10;AI-generated content may be incorrect.">
            <a:extLst>
              <a:ext uri="{FF2B5EF4-FFF2-40B4-BE49-F238E27FC236}">
                <a16:creationId xmlns:a16="http://schemas.microsoft.com/office/drawing/2014/main" id="{0B11C5CC-E6CD-0D4E-3DDA-5881CB9736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672507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2FB68-70AA-6AA1-43A6-F606F87FCC0A}"/>
            </a:ext>
          </a:extLst>
        </p:cNvPr>
        <p:cNvGrpSpPr/>
        <p:nvPr/>
      </p:nvGrpSpPr>
      <p:grpSpPr>
        <a:xfrm>
          <a:off x="0" y="0"/>
          <a:ext cx="0" cy="0"/>
          <a:chOff x="0" y="0"/>
          <a:chExt cx="0" cy="0"/>
        </a:xfrm>
      </p:grpSpPr>
      <p:pic>
        <p:nvPicPr>
          <p:cNvPr id="6" name="Picture 5" descr="A purple and white background&#10;&#10;AI-generated content may be incorrect.">
            <a:extLst>
              <a:ext uri="{FF2B5EF4-FFF2-40B4-BE49-F238E27FC236}">
                <a16:creationId xmlns:a16="http://schemas.microsoft.com/office/drawing/2014/main" id="{6132281C-7A5C-44FB-F727-EDB766EDD0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Oval 6">
            <a:extLst>
              <a:ext uri="{FF2B5EF4-FFF2-40B4-BE49-F238E27FC236}">
                <a16:creationId xmlns:a16="http://schemas.microsoft.com/office/drawing/2014/main" id="{470BB54B-17B3-68C1-36C1-239DAA0AEE28}"/>
              </a:ext>
            </a:extLst>
          </p:cNvPr>
          <p:cNvSpPr/>
          <p:nvPr/>
        </p:nvSpPr>
        <p:spPr>
          <a:xfrm>
            <a:off x="4731656" y="2496457"/>
            <a:ext cx="2859313" cy="1843314"/>
          </a:xfrm>
          <a:prstGeom prst="ellipse">
            <a:avLst/>
          </a:prstGeom>
          <a:solidFill>
            <a:srgbClr val="7B467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BE2BB71F-FC5F-C05E-31D3-EC8BB9311746}"/>
              </a:ext>
            </a:extLst>
          </p:cNvPr>
          <p:cNvSpPr txBox="1"/>
          <p:nvPr/>
        </p:nvSpPr>
        <p:spPr>
          <a:xfrm>
            <a:off x="5145312" y="2644170"/>
            <a:ext cx="2438402" cy="1569660"/>
          </a:xfrm>
          <a:prstGeom prst="rect">
            <a:avLst/>
          </a:prstGeom>
          <a:noFill/>
        </p:spPr>
        <p:txBody>
          <a:bodyPr wrap="square" rtlCol="0">
            <a:spAutoFit/>
          </a:bodyPr>
          <a:lstStyle/>
          <a:p>
            <a:r>
              <a:rPr lang="en-GB" sz="2400" dirty="0">
                <a:solidFill>
                  <a:schemeClr val="bg1"/>
                </a:solidFill>
              </a:rPr>
              <a:t>Real-Time Visibility into Employee Performance</a:t>
            </a:r>
          </a:p>
        </p:txBody>
      </p:sp>
      <p:sp>
        <p:nvSpPr>
          <p:cNvPr id="9" name="Rectangle: Rounded Corners 8">
            <a:extLst>
              <a:ext uri="{FF2B5EF4-FFF2-40B4-BE49-F238E27FC236}">
                <a16:creationId xmlns:a16="http://schemas.microsoft.com/office/drawing/2014/main" id="{3FECDEC0-2781-C196-B91B-8E6894F7175A}"/>
              </a:ext>
            </a:extLst>
          </p:cNvPr>
          <p:cNvSpPr/>
          <p:nvPr/>
        </p:nvSpPr>
        <p:spPr>
          <a:xfrm>
            <a:off x="130629" y="729917"/>
            <a:ext cx="4325258" cy="2900435"/>
          </a:xfrm>
          <a:prstGeom prst="roundRect">
            <a:avLst/>
          </a:prstGeom>
          <a:solidFill>
            <a:srgbClr val="7B467F"/>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778B4C1D-5C53-2C60-6F75-B0A65F472F32}"/>
              </a:ext>
            </a:extLst>
          </p:cNvPr>
          <p:cNvSpPr/>
          <p:nvPr/>
        </p:nvSpPr>
        <p:spPr>
          <a:xfrm>
            <a:off x="7721599" y="838200"/>
            <a:ext cx="3947887" cy="4735286"/>
          </a:xfrm>
          <a:prstGeom prst="roundRect">
            <a:avLst/>
          </a:prstGeom>
          <a:solidFill>
            <a:srgbClr val="7B467F"/>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EC15791C-3FC0-2423-B496-BEACB4CC220C}"/>
              </a:ext>
            </a:extLst>
          </p:cNvPr>
          <p:cNvSpPr/>
          <p:nvPr/>
        </p:nvSpPr>
        <p:spPr>
          <a:xfrm>
            <a:off x="130629" y="3773714"/>
            <a:ext cx="4325258" cy="3020859"/>
          </a:xfrm>
          <a:prstGeom prst="roundRect">
            <a:avLst/>
          </a:prstGeom>
          <a:solidFill>
            <a:srgbClr val="7B467F"/>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0EC841AC-E517-80B7-648F-80D686BDAEE3}"/>
              </a:ext>
            </a:extLst>
          </p:cNvPr>
          <p:cNvSpPr txBox="1"/>
          <p:nvPr/>
        </p:nvSpPr>
        <p:spPr>
          <a:xfrm>
            <a:off x="374543" y="927233"/>
            <a:ext cx="3904344" cy="2862322"/>
          </a:xfrm>
          <a:prstGeom prst="rect">
            <a:avLst/>
          </a:prstGeom>
          <a:noFill/>
        </p:spPr>
        <p:txBody>
          <a:bodyPr wrap="square" rtlCol="0">
            <a:spAutoFit/>
          </a:bodyPr>
          <a:lstStyle/>
          <a:p>
            <a:pPr marL="342900" indent="-342900">
              <a:buAutoNum type="arabicPeriod"/>
            </a:pPr>
            <a:r>
              <a:rPr lang="en-GB" b="1" dirty="0">
                <a:solidFill>
                  <a:schemeClr val="bg1"/>
                </a:solidFill>
              </a:rPr>
              <a:t>Deploy Department-Level Performance Interventions</a:t>
            </a:r>
          </a:p>
          <a:p>
            <a:pPr lvl="0"/>
            <a:endParaRPr lang="en-GB" b="1" dirty="0">
              <a:solidFill>
                <a:schemeClr val="bg1"/>
              </a:solidFill>
            </a:endParaRPr>
          </a:p>
          <a:p>
            <a:pPr marL="285750" lvl="0" indent="-285750">
              <a:buFont typeface="Arial" panose="020B0604020202020204" pitchFamily="34" charset="0"/>
              <a:buChar char="•"/>
            </a:pPr>
            <a:r>
              <a:rPr lang="en-GB" dirty="0">
                <a:solidFill>
                  <a:schemeClr val="bg1"/>
                </a:solidFill>
              </a:rPr>
              <a:t>Prioritize </a:t>
            </a:r>
            <a:r>
              <a:rPr lang="en-GB" b="1" dirty="0">
                <a:solidFill>
                  <a:schemeClr val="bg1"/>
                </a:solidFill>
              </a:rPr>
              <a:t>HR, Legal, and Finance</a:t>
            </a:r>
            <a:r>
              <a:rPr lang="en-GB" dirty="0">
                <a:solidFill>
                  <a:schemeClr val="bg1"/>
                </a:solidFill>
              </a:rPr>
              <a:t> for coaching and workload review.</a:t>
            </a:r>
          </a:p>
          <a:p>
            <a:pPr lvl="0"/>
            <a:endParaRPr lang="en-GB" dirty="0">
              <a:solidFill>
                <a:schemeClr val="bg1"/>
              </a:solidFill>
            </a:endParaRPr>
          </a:p>
          <a:p>
            <a:pPr marL="285750" lvl="0" indent="-285750">
              <a:buFont typeface="Arial" panose="020B0604020202020204" pitchFamily="34" charset="0"/>
              <a:buChar char="•"/>
            </a:pPr>
            <a:r>
              <a:rPr lang="en-GB" dirty="0">
                <a:solidFill>
                  <a:schemeClr val="bg1"/>
                </a:solidFill>
              </a:rPr>
              <a:t>Assign best-practice mentors from </a:t>
            </a:r>
            <a:r>
              <a:rPr lang="en-GB" b="1" dirty="0">
                <a:solidFill>
                  <a:schemeClr val="bg1"/>
                </a:solidFill>
              </a:rPr>
              <a:t>Marketing and IT.</a:t>
            </a:r>
            <a:endParaRPr lang="en-GB" dirty="0">
              <a:solidFill>
                <a:schemeClr val="bg1"/>
              </a:solidFill>
            </a:endParaRPr>
          </a:p>
          <a:p>
            <a:endParaRPr lang="en-GB" dirty="0"/>
          </a:p>
        </p:txBody>
      </p:sp>
      <p:sp>
        <p:nvSpPr>
          <p:cNvPr id="13" name="TextBox 12">
            <a:extLst>
              <a:ext uri="{FF2B5EF4-FFF2-40B4-BE49-F238E27FC236}">
                <a16:creationId xmlns:a16="http://schemas.microsoft.com/office/drawing/2014/main" id="{AE1B8F71-6F7F-40A5-45B1-24BF4A044CCF}"/>
              </a:ext>
            </a:extLst>
          </p:cNvPr>
          <p:cNvSpPr txBox="1"/>
          <p:nvPr/>
        </p:nvSpPr>
        <p:spPr>
          <a:xfrm>
            <a:off x="7939315" y="1133571"/>
            <a:ext cx="3599542" cy="3416320"/>
          </a:xfrm>
          <a:prstGeom prst="rect">
            <a:avLst/>
          </a:prstGeom>
          <a:noFill/>
        </p:spPr>
        <p:txBody>
          <a:bodyPr wrap="square" rtlCol="0">
            <a:spAutoFit/>
          </a:bodyPr>
          <a:lstStyle/>
          <a:p>
            <a:r>
              <a:rPr lang="en-GB" b="1" dirty="0">
                <a:solidFill>
                  <a:schemeClr val="bg1"/>
                </a:solidFill>
              </a:rPr>
              <a:t>3.  Create an Early-Warning Performance System</a:t>
            </a:r>
          </a:p>
          <a:p>
            <a:endParaRPr lang="en-GB" b="1" dirty="0">
              <a:solidFill>
                <a:schemeClr val="bg1"/>
              </a:solidFill>
            </a:endParaRPr>
          </a:p>
          <a:p>
            <a:r>
              <a:rPr lang="en-GB" dirty="0">
                <a:solidFill>
                  <a:schemeClr val="bg1"/>
                </a:solidFill>
              </a:rPr>
              <a:t>Implement BI alerts for:</a:t>
            </a:r>
          </a:p>
          <a:p>
            <a:endParaRPr lang="en-GB" dirty="0">
              <a:solidFill>
                <a:schemeClr val="bg1"/>
              </a:solidFill>
            </a:endParaRPr>
          </a:p>
          <a:p>
            <a:pPr marL="285750" lvl="0" indent="-285750">
              <a:buFont typeface="Arial" panose="020B0604020202020204" pitchFamily="34" charset="0"/>
              <a:buChar char="•"/>
            </a:pPr>
            <a:r>
              <a:rPr lang="en-GB" dirty="0">
                <a:solidFill>
                  <a:schemeClr val="bg1"/>
                </a:solidFill>
              </a:rPr>
              <a:t>Quarterly rating drops attendance issues.</a:t>
            </a:r>
          </a:p>
          <a:p>
            <a:pPr lvl="0"/>
            <a:endParaRPr lang="en-GB" dirty="0">
              <a:solidFill>
                <a:schemeClr val="bg1"/>
              </a:solidFill>
            </a:endParaRPr>
          </a:p>
          <a:p>
            <a:pPr marL="285750" lvl="0" indent="-285750">
              <a:buFont typeface="Arial" panose="020B0604020202020204" pitchFamily="34" charset="0"/>
              <a:buChar char="•"/>
            </a:pPr>
            <a:r>
              <a:rPr lang="en-GB" dirty="0">
                <a:solidFill>
                  <a:schemeClr val="bg1"/>
                </a:solidFill>
              </a:rPr>
              <a:t>Missed training completion.</a:t>
            </a:r>
          </a:p>
          <a:p>
            <a:pPr lvl="0"/>
            <a:endParaRPr lang="en-GB" dirty="0">
              <a:solidFill>
                <a:schemeClr val="bg1"/>
              </a:solidFill>
            </a:endParaRPr>
          </a:p>
          <a:p>
            <a:pPr marL="285750" lvl="0" indent="-285750">
              <a:buFont typeface="Arial" panose="020B0604020202020204" pitchFamily="34" charset="0"/>
              <a:buChar char="•"/>
            </a:pPr>
            <a:r>
              <a:rPr lang="en-GB" dirty="0">
                <a:solidFill>
                  <a:schemeClr val="bg1"/>
                </a:solidFill>
              </a:rPr>
              <a:t>Project under-delivery.</a:t>
            </a:r>
          </a:p>
          <a:p>
            <a:endParaRPr lang="en-GB" dirty="0">
              <a:solidFill>
                <a:schemeClr val="bg1"/>
              </a:solidFill>
            </a:endParaRPr>
          </a:p>
        </p:txBody>
      </p:sp>
      <p:sp>
        <p:nvSpPr>
          <p:cNvPr id="14" name="TextBox 13">
            <a:extLst>
              <a:ext uri="{FF2B5EF4-FFF2-40B4-BE49-F238E27FC236}">
                <a16:creationId xmlns:a16="http://schemas.microsoft.com/office/drawing/2014/main" id="{FC81E017-4ADC-2A88-C70B-FB54306192C1}"/>
              </a:ext>
            </a:extLst>
          </p:cNvPr>
          <p:cNvSpPr txBox="1"/>
          <p:nvPr/>
        </p:nvSpPr>
        <p:spPr>
          <a:xfrm>
            <a:off x="326572" y="3852982"/>
            <a:ext cx="3933371" cy="2862322"/>
          </a:xfrm>
          <a:prstGeom prst="rect">
            <a:avLst/>
          </a:prstGeom>
          <a:noFill/>
        </p:spPr>
        <p:txBody>
          <a:bodyPr wrap="square" rtlCol="0">
            <a:spAutoFit/>
          </a:bodyPr>
          <a:lstStyle/>
          <a:p>
            <a:pPr marL="342900" indent="-342900">
              <a:buAutoNum type="arabicPeriod" startAt="2"/>
            </a:pPr>
            <a:r>
              <a:rPr lang="en-GB" b="1" dirty="0">
                <a:solidFill>
                  <a:schemeClr val="bg1"/>
                </a:solidFill>
              </a:rPr>
              <a:t>Personalized Development for</a:t>
            </a:r>
          </a:p>
          <a:p>
            <a:r>
              <a:rPr lang="en-GB" b="1" dirty="0">
                <a:solidFill>
                  <a:schemeClr val="bg1"/>
                </a:solidFill>
              </a:rPr>
              <a:t>      high &amp; Low Performers</a:t>
            </a:r>
          </a:p>
          <a:p>
            <a:endParaRPr lang="en-GB" dirty="0">
              <a:solidFill>
                <a:schemeClr val="bg1"/>
              </a:solidFill>
            </a:endParaRPr>
          </a:p>
          <a:p>
            <a:pPr marL="285750" lvl="0" indent="-285750">
              <a:buFont typeface="Arial" panose="020B0604020202020204" pitchFamily="34" charset="0"/>
              <a:buChar char="•"/>
            </a:pPr>
            <a:r>
              <a:rPr lang="en-GB" b="1" dirty="0">
                <a:solidFill>
                  <a:schemeClr val="bg1"/>
                </a:solidFill>
              </a:rPr>
              <a:t>High performers (110 employees)</a:t>
            </a:r>
            <a:r>
              <a:rPr lang="en-GB" dirty="0">
                <a:solidFill>
                  <a:schemeClr val="bg1"/>
                </a:solidFill>
              </a:rPr>
              <a:t>: leadership tracks, retention incentives.</a:t>
            </a:r>
          </a:p>
          <a:p>
            <a:pPr lvl="0"/>
            <a:endParaRPr lang="en-GB" dirty="0">
              <a:solidFill>
                <a:schemeClr val="bg1"/>
              </a:solidFill>
            </a:endParaRPr>
          </a:p>
          <a:p>
            <a:pPr marL="285750" lvl="0" indent="-285750">
              <a:buFont typeface="Arial" panose="020B0604020202020204" pitchFamily="34" charset="0"/>
              <a:buChar char="•"/>
            </a:pPr>
            <a:r>
              <a:rPr lang="en-GB" b="1" dirty="0">
                <a:solidFill>
                  <a:schemeClr val="bg1"/>
                </a:solidFill>
              </a:rPr>
              <a:t>Low performers (134 employees)</a:t>
            </a:r>
            <a:r>
              <a:rPr lang="en-GB" dirty="0">
                <a:solidFill>
                  <a:schemeClr val="bg1"/>
                </a:solidFill>
              </a:rPr>
              <a:t>: targeted retraining with manager review cycle.</a:t>
            </a:r>
          </a:p>
        </p:txBody>
      </p:sp>
      <p:sp>
        <p:nvSpPr>
          <p:cNvPr id="15" name="Arrow: Curved Up 14">
            <a:extLst>
              <a:ext uri="{FF2B5EF4-FFF2-40B4-BE49-F238E27FC236}">
                <a16:creationId xmlns:a16="http://schemas.microsoft.com/office/drawing/2014/main" id="{1581D2B3-406D-B5E1-4402-AF94F1DCFD69}"/>
              </a:ext>
            </a:extLst>
          </p:cNvPr>
          <p:cNvSpPr/>
          <p:nvPr/>
        </p:nvSpPr>
        <p:spPr>
          <a:xfrm rot="20368315">
            <a:off x="4729625" y="4722747"/>
            <a:ext cx="1139512" cy="888536"/>
          </a:xfrm>
          <a:prstGeom prst="curvedUp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6" name="Arrow: Curved Up 15">
            <a:extLst>
              <a:ext uri="{FF2B5EF4-FFF2-40B4-BE49-F238E27FC236}">
                <a16:creationId xmlns:a16="http://schemas.microsoft.com/office/drawing/2014/main" id="{4E1188A8-11D4-48B5-A338-81FCCCAEB2AF}"/>
              </a:ext>
            </a:extLst>
          </p:cNvPr>
          <p:cNvSpPr/>
          <p:nvPr/>
        </p:nvSpPr>
        <p:spPr>
          <a:xfrm rot="978396" flipH="1">
            <a:off x="6387468" y="4679079"/>
            <a:ext cx="1066760" cy="888536"/>
          </a:xfrm>
          <a:prstGeom prst="curvedUp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7" name="Arrow: Curved Down 16">
            <a:extLst>
              <a:ext uri="{FF2B5EF4-FFF2-40B4-BE49-F238E27FC236}">
                <a16:creationId xmlns:a16="http://schemas.microsoft.com/office/drawing/2014/main" id="{5FC97472-A9F6-4B81-D389-AC83803ED49F}"/>
              </a:ext>
            </a:extLst>
          </p:cNvPr>
          <p:cNvSpPr/>
          <p:nvPr/>
        </p:nvSpPr>
        <p:spPr>
          <a:xfrm rot="1941961">
            <a:off x="5012683" y="1497853"/>
            <a:ext cx="1193276" cy="696686"/>
          </a:xfrm>
          <a:prstGeom prst="curved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8" name="TextBox 17">
            <a:extLst>
              <a:ext uri="{FF2B5EF4-FFF2-40B4-BE49-F238E27FC236}">
                <a16:creationId xmlns:a16="http://schemas.microsoft.com/office/drawing/2014/main" id="{ABED3271-ADA7-E5DE-E734-E8D77751409C}"/>
              </a:ext>
            </a:extLst>
          </p:cNvPr>
          <p:cNvSpPr txBox="1"/>
          <p:nvPr/>
        </p:nvSpPr>
        <p:spPr>
          <a:xfrm>
            <a:off x="4455887" y="145143"/>
            <a:ext cx="5196113" cy="584775"/>
          </a:xfrm>
          <a:prstGeom prst="rect">
            <a:avLst/>
          </a:prstGeom>
          <a:noFill/>
        </p:spPr>
        <p:txBody>
          <a:bodyPr wrap="square" rtlCol="0">
            <a:spAutoFit/>
          </a:bodyPr>
          <a:lstStyle/>
          <a:p>
            <a:r>
              <a:rPr lang="en-GB" sz="3200" b="1" dirty="0">
                <a:solidFill>
                  <a:schemeClr val="bg1"/>
                </a:solidFill>
              </a:rPr>
              <a:t>RECOMMENDATIONS</a:t>
            </a:r>
          </a:p>
        </p:txBody>
      </p:sp>
    </p:spTree>
    <p:extLst>
      <p:ext uri="{BB962C8B-B14F-4D97-AF65-F5344CB8AC3E}">
        <p14:creationId xmlns:p14="http://schemas.microsoft.com/office/powerpoint/2010/main" val="27706818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73E55-BE1C-F9F1-8649-7F67A403CDC7}"/>
            </a:ext>
          </a:extLst>
        </p:cNvPr>
        <p:cNvGrpSpPr/>
        <p:nvPr/>
      </p:nvGrpSpPr>
      <p:grpSpPr>
        <a:xfrm>
          <a:off x="0" y="0"/>
          <a:ext cx="0" cy="0"/>
          <a:chOff x="0" y="0"/>
          <a:chExt cx="0" cy="0"/>
        </a:xfrm>
      </p:grpSpPr>
      <p:pic>
        <p:nvPicPr>
          <p:cNvPr id="4" name="Picture 3" descr="A purple and white background&#10;&#10;AI-generated content may be incorrect.">
            <a:extLst>
              <a:ext uri="{FF2B5EF4-FFF2-40B4-BE49-F238E27FC236}">
                <a16:creationId xmlns:a16="http://schemas.microsoft.com/office/drawing/2014/main" id="{1FB4B7E7-6DF7-C662-14D9-38EEFB3335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9682"/>
            <a:ext cx="12192000" cy="6858000"/>
          </a:xfrm>
          <a:prstGeom prst="rect">
            <a:avLst/>
          </a:prstGeom>
        </p:spPr>
      </p:pic>
      <p:sp>
        <p:nvSpPr>
          <p:cNvPr id="6" name="Rectangle: Rounded Corners 5">
            <a:extLst>
              <a:ext uri="{FF2B5EF4-FFF2-40B4-BE49-F238E27FC236}">
                <a16:creationId xmlns:a16="http://schemas.microsoft.com/office/drawing/2014/main" id="{01DE4695-6485-0524-4802-284724BEA5E9}"/>
              </a:ext>
            </a:extLst>
          </p:cNvPr>
          <p:cNvSpPr/>
          <p:nvPr/>
        </p:nvSpPr>
        <p:spPr>
          <a:xfrm>
            <a:off x="718456" y="757239"/>
            <a:ext cx="10482943" cy="5472112"/>
          </a:xfrm>
          <a:prstGeom prst="roundRect">
            <a:avLst/>
          </a:prstGeom>
          <a:solidFill>
            <a:srgbClr val="7B467F"/>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14E64D7-8102-4501-D9A5-671798791008}"/>
              </a:ext>
            </a:extLst>
          </p:cNvPr>
          <p:cNvSpPr txBox="1"/>
          <p:nvPr/>
        </p:nvSpPr>
        <p:spPr>
          <a:xfrm>
            <a:off x="3641952" y="43874"/>
            <a:ext cx="4908096" cy="584775"/>
          </a:xfrm>
          <a:prstGeom prst="rect">
            <a:avLst/>
          </a:prstGeom>
          <a:noFill/>
        </p:spPr>
        <p:txBody>
          <a:bodyPr wrap="square" rtlCol="0">
            <a:spAutoFit/>
          </a:bodyPr>
          <a:lstStyle/>
          <a:p>
            <a:r>
              <a:rPr lang="en-GB" sz="3200" b="1" dirty="0">
                <a:solidFill>
                  <a:schemeClr val="bg1"/>
                </a:solidFill>
              </a:rPr>
              <a:t>KEY OBSERVATIONS 2</a:t>
            </a:r>
          </a:p>
        </p:txBody>
      </p:sp>
      <p:graphicFrame>
        <p:nvGraphicFramePr>
          <p:cNvPr id="2" name="Table 1">
            <a:extLst>
              <a:ext uri="{FF2B5EF4-FFF2-40B4-BE49-F238E27FC236}">
                <a16:creationId xmlns:a16="http://schemas.microsoft.com/office/drawing/2014/main" id="{72912E3D-D4FD-8D1A-4625-AECCF33D5162}"/>
              </a:ext>
            </a:extLst>
          </p:cNvPr>
          <p:cNvGraphicFramePr>
            <a:graphicFrameLocks noGrp="1"/>
          </p:cNvGraphicFramePr>
          <p:nvPr>
            <p:extLst>
              <p:ext uri="{D42A27DB-BD31-4B8C-83A1-F6EECF244321}">
                <p14:modId xmlns:p14="http://schemas.microsoft.com/office/powerpoint/2010/main" val="1938112569"/>
              </p:ext>
            </p:extLst>
          </p:nvPr>
        </p:nvGraphicFramePr>
        <p:xfrm>
          <a:off x="828675" y="1357313"/>
          <a:ext cx="10253661" cy="4343400"/>
        </p:xfrm>
        <a:graphic>
          <a:graphicData uri="http://schemas.openxmlformats.org/drawingml/2006/table">
            <a:tbl>
              <a:tblPr firstRow="1" firstCol="1" bandRow="1">
                <a:tableStyleId>{5C22544A-7EE6-4342-B048-85BDC9FD1C3A}</a:tableStyleId>
              </a:tblPr>
              <a:tblGrid>
                <a:gridCol w="3417887">
                  <a:extLst>
                    <a:ext uri="{9D8B030D-6E8A-4147-A177-3AD203B41FA5}">
                      <a16:colId xmlns:a16="http://schemas.microsoft.com/office/drawing/2014/main" val="3068495214"/>
                    </a:ext>
                  </a:extLst>
                </a:gridCol>
                <a:gridCol w="3417887">
                  <a:extLst>
                    <a:ext uri="{9D8B030D-6E8A-4147-A177-3AD203B41FA5}">
                      <a16:colId xmlns:a16="http://schemas.microsoft.com/office/drawing/2014/main" val="3198176888"/>
                    </a:ext>
                  </a:extLst>
                </a:gridCol>
                <a:gridCol w="3417887">
                  <a:extLst>
                    <a:ext uri="{9D8B030D-6E8A-4147-A177-3AD203B41FA5}">
                      <a16:colId xmlns:a16="http://schemas.microsoft.com/office/drawing/2014/main" val="3500722618"/>
                    </a:ext>
                  </a:extLst>
                </a:gridCol>
              </a:tblGrid>
              <a:tr h="868680">
                <a:tc>
                  <a:txBody>
                    <a:bodyPr/>
                    <a:lstStyle/>
                    <a:p>
                      <a:pPr>
                        <a:lnSpc>
                          <a:spcPct val="107000"/>
                        </a:lnSpc>
                        <a:spcAft>
                          <a:spcPts val="800"/>
                        </a:spcAft>
                        <a:buNone/>
                      </a:pPr>
                      <a:r>
                        <a:rPr lang="en-GB" sz="2400" kern="100" dirty="0">
                          <a:effectLst/>
                        </a:rPr>
                        <a:t>Benefit</a:t>
                      </a:r>
                      <a:endParaRPr lang="en-GB"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solidFill>
                      <a:srgbClr val="7B467F"/>
                    </a:solidFill>
                  </a:tcPr>
                </a:tc>
                <a:tc>
                  <a:txBody>
                    <a:bodyPr/>
                    <a:lstStyle/>
                    <a:p>
                      <a:pPr>
                        <a:lnSpc>
                          <a:spcPct val="107000"/>
                        </a:lnSpc>
                        <a:spcAft>
                          <a:spcPts val="800"/>
                        </a:spcAft>
                        <a:buNone/>
                      </a:pPr>
                      <a:r>
                        <a:rPr lang="en-GB" sz="2400" kern="100" dirty="0">
                          <a:effectLst/>
                        </a:rPr>
                        <a:t>Usage</a:t>
                      </a:r>
                      <a:endParaRPr lang="en-GB"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solidFill>
                      <a:srgbClr val="7B467F"/>
                    </a:solidFill>
                  </a:tcPr>
                </a:tc>
                <a:tc>
                  <a:txBody>
                    <a:bodyPr/>
                    <a:lstStyle/>
                    <a:p>
                      <a:pPr>
                        <a:lnSpc>
                          <a:spcPct val="107000"/>
                        </a:lnSpc>
                        <a:spcAft>
                          <a:spcPts val="800"/>
                        </a:spcAft>
                        <a:buNone/>
                      </a:pPr>
                      <a:r>
                        <a:rPr lang="en-GB" sz="2400" kern="100" dirty="0">
                          <a:effectLst/>
                        </a:rPr>
                        <a:t>Satisfaction</a:t>
                      </a:r>
                      <a:endParaRPr lang="en-GB"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solidFill>
                      <a:srgbClr val="7B467F"/>
                    </a:solidFill>
                  </a:tcPr>
                </a:tc>
                <a:extLst>
                  <a:ext uri="{0D108BD9-81ED-4DB2-BD59-A6C34878D82A}">
                    <a16:rowId xmlns:a16="http://schemas.microsoft.com/office/drawing/2014/main" val="1102927952"/>
                  </a:ext>
                </a:extLst>
              </a:tr>
              <a:tr h="868680">
                <a:tc>
                  <a:txBody>
                    <a:bodyPr/>
                    <a:lstStyle/>
                    <a:p>
                      <a:pPr>
                        <a:lnSpc>
                          <a:spcPct val="107000"/>
                        </a:lnSpc>
                        <a:spcAft>
                          <a:spcPts val="800"/>
                        </a:spcAft>
                        <a:buNone/>
                      </a:pPr>
                      <a:r>
                        <a:rPr lang="en-GB" sz="2400" kern="100" dirty="0">
                          <a:effectLst/>
                        </a:rPr>
                        <a:t>Gym Membership</a:t>
                      </a:r>
                      <a:endParaRPr lang="en-GB"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solidFill>
                      <a:srgbClr val="7B467F"/>
                    </a:solidFill>
                  </a:tcPr>
                </a:tc>
                <a:tc>
                  <a:txBody>
                    <a:bodyPr/>
                    <a:lstStyle/>
                    <a:p>
                      <a:pPr>
                        <a:lnSpc>
                          <a:spcPct val="107000"/>
                        </a:lnSpc>
                        <a:spcAft>
                          <a:spcPts val="800"/>
                        </a:spcAft>
                        <a:buNone/>
                      </a:pPr>
                      <a:r>
                        <a:rPr lang="en-GB" sz="2000" kern="100" dirty="0">
                          <a:effectLst/>
                        </a:rPr>
                        <a:t>Highest (3.49)</a:t>
                      </a:r>
                      <a:endParaRPr lang="en-GB"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buNone/>
                      </a:pPr>
                      <a:r>
                        <a:rPr lang="en-GB" sz="2000" kern="100" dirty="0">
                          <a:effectLst/>
                        </a:rPr>
                        <a:t>Moderate (3.06</a:t>
                      </a:r>
                      <a:r>
                        <a:rPr lang="en-GB" sz="1100" kern="100" dirty="0">
                          <a:effectLst/>
                        </a:rPr>
                        <a:t>)</a:t>
                      </a:r>
                      <a:endParaRPr lang="en-GB"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326749398"/>
                  </a:ext>
                </a:extLst>
              </a:tr>
              <a:tr h="868680">
                <a:tc>
                  <a:txBody>
                    <a:bodyPr/>
                    <a:lstStyle/>
                    <a:p>
                      <a:pPr>
                        <a:lnSpc>
                          <a:spcPct val="107000"/>
                        </a:lnSpc>
                        <a:spcAft>
                          <a:spcPts val="800"/>
                        </a:spcAft>
                        <a:buNone/>
                      </a:pPr>
                      <a:r>
                        <a:rPr lang="en-GB" sz="2400" kern="100" dirty="0">
                          <a:effectLst/>
                        </a:rPr>
                        <a:t>Health Insurance</a:t>
                      </a:r>
                      <a:endParaRPr lang="en-GB"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solidFill>
                      <a:srgbClr val="7B467F"/>
                    </a:solidFill>
                  </a:tcPr>
                </a:tc>
                <a:tc>
                  <a:txBody>
                    <a:bodyPr/>
                    <a:lstStyle/>
                    <a:p>
                      <a:pPr>
                        <a:lnSpc>
                          <a:spcPct val="107000"/>
                        </a:lnSpc>
                        <a:spcAft>
                          <a:spcPts val="800"/>
                        </a:spcAft>
                        <a:buNone/>
                      </a:pPr>
                      <a:r>
                        <a:rPr lang="en-GB" sz="2000" kern="100" dirty="0">
                          <a:effectLst/>
                        </a:rPr>
                        <a:t>High</a:t>
                      </a:r>
                      <a:endParaRPr lang="en-GB"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buNone/>
                      </a:pPr>
                      <a:r>
                        <a:rPr lang="en-GB" sz="2000" kern="100" dirty="0">
                          <a:effectLst/>
                        </a:rPr>
                        <a:t>High (4.07)</a:t>
                      </a:r>
                      <a:endParaRPr lang="en-GB"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958751542"/>
                  </a:ext>
                </a:extLst>
              </a:tr>
              <a:tr h="868680">
                <a:tc>
                  <a:txBody>
                    <a:bodyPr/>
                    <a:lstStyle/>
                    <a:p>
                      <a:pPr>
                        <a:lnSpc>
                          <a:spcPct val="107000"/>
                        </a:lnSpc>
                        <a:spcAft>
                          <a:spcPts val="800"/>
                        </a:spcAft>
                        <a:buNone/>
                      </a:pPr>
                      <a:r>
                        <a:rPr lang="en-GB" sz="2400" kern="100" dirty="0">
                          <a:effectLst/>
                        </a:rPr>
                        <a:t>Wellness Program</a:t>
                      </a:r>
                      <a:endParaRPr lang="en-GB"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solidFill>
                      <a:srgbClr val="7B467F"/>
                    </a:solidFill>
                  </a:tcPr>
                </a:tc>
                <a:tc>
                  <a:txBody>
                    <a:bodyPr/>
                    <a:lstStyle/>
                    <a:p>
                      <a:pPr>
                        <a:lnSpc>
                          <a:spcPct val="107000"/>
                        </a:lnSpc>
                        <a:spcAft>
                          <a:spcPts val="800"/>
                        </a:spcAft>
                        <a:buNone/>
                      </a:pPr>
                      <a:r>
                        <a:rPr lang="en-GB" sz="2000" kern="100" dirty="0">
                          <a:effectLst/>
                        </a:rPr>
                        <a:t>Medium</a:t>
                      </a:r>
                      <a:endParaRPr lang="en-GB"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buNone/>
                      </a:pPr>
                      <a:r>
                        <a:rPr lang="en-GB" sz="2000" kern="100" dirty="0">
                          <a:effectLst/>
                        </a:rPr>
                        <a:t>Lowest (1.73)</a:t>
                      </a:r>
                      <a:endParaRPr lang="en-GB"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850355635"/>
                  </a:ext>
                </a:extLst>
              </a:tr>
              <a:tr h="868680">
                <a:tc>
                  <a:txBody>
                    <a:bodyPr/>
                    <a:lstStyle/>
                    <a:p>
                      <a:pPr>
                        <a:lnSpc>
                          <a:spcPct val="107000"/>
                        </a:lnSpc>
                        <a:spcAft>
                          <a:spcPts val="800"/>
                        </a:spcAft>
                        <a:buNone/>
                      </a:pPr>
                      <a:r>
                        <a:rPr lang="en-GB" sz="2400" kern="100" dirty="0">
                          <a:effectLst/>
                        </a:rPr>
                        <a:t>Paid Time-Off</a:t>
                      </a:r>
                      <a:endParaRPr lang="en-GB"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solidFill>
                      <a:srgbClr val="7B467F"/>
                    </a:solidFill>
                  </a:tcPr>
                </a:tc>
                <a:tc>
                  <a:txBody>
                    <a:bodyPr/>
                    <a:lstStyle/>
                    <a:p>
                      <a:pPr>
                        <a:lnSpc>
                          <a:spcPct val="107000"/>
                        </a:lnSpc>
                        <a:spcAft>
                          <a:spcPts val="800"/>
                        </a:spcAft>
                        <a:buNone/>
                      </a:pPr>
                      <a:r>
                        <a:rPr lang="en-GB" sz="2000" kern="100">
                          <a:effectLst/>
                        </a:rPr>
                        <a:t>Lowest usage (9 employees)</a:t>
                      </a:r>
                      <a:endParaRPr lang="en-GB" sz="20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buNone/>
                      </a:pPr>
                      <a:r>
                        <a:rPr lang="en-GB" sz="2000" kern="100" dirty="0">
                          <a:effectLst/>
                        </a:rPr>
                        <a:t>Highest satisfaction (~5)</a:t>
                      </a:r>
                      <a:endParaRPr lang="en-GB"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691538755"/>
                  </a:ext>
                </a:extLst>
              </a:tr>
            </a:tbl>
          </a:graphicData>
        </a:graphic>
      </p:graphicFrame>
    </p:spTree>
    <p:extLst>
      <p:ext uri="{BB962C8B-B14F-4D97-AF65-F5344CB8AC3E}">
        <p14:creationId xmlns:p14="http://schemas.microsoft.com/office/powerpoint/2010/main" val="1816356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8A444-EAD3-12A7-A638-8BBE42249D54}"/>
            </a:ext>
          </a:extLst>
        </p:cNvPr>
        <p:cNvGrpSpPr/>
        <p:nvPr/>
      </p:nvGrpSpPr>
      <p:grpSpPr>
        <a:xfrm>
          <a:off x="0" y="0"/>
          <a:ext cx="0" cy="0"/>
          <a:chOff x="0" y="0"/>
          <a:chExt cx="0" cy="0"/>
        </a:xfrm>
      </p:grpSpPr>
      <p:pic>
        <p:nvPicPr>
          <p:cNvPr id="6" name="Picture 5" descr="A purple and white background&#10;&#10;AI-generated content may be incorrect.">
            <a:extLst>
              <a:ext uri="{FF2B5EF4-FFF2-40B4-BE49-F238E27FC236}">
                <a16:creationId xmlns:a16="http://schemas.microsoft.com/office/drawing/2014/main" id="{23ECC388-2051-B941-5CB7-94B56F0E43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Oval 6">
            <a:extLst>
              <a:ext uri="{FF2B5EF4-FFF2-40B4-BE49-F238E27FC236}">
                <a16:creationId xmlns:a16="http://schemas.microsoft.com/office/drawing/2014/main" id="{34AC7204-DE3E-C9A5-BCA9-1771940DB33A}"/>
              </a:ext>
            </a:extLst>
          </p:cNvPr>
          <p:cNvSpPr/>
          <p:nvPr/>
        </p:nvSpPr>
        <p:spPr>
          <a:xfrm>
            <a:off x="4539345" y="2485924"/>
            <a:ext cx="3113310" cy="2097237"/>
          </a:xfrm>
          <a:prstGeom prst="ellipse">
            <a:avLst/>
          </a:prstGeom>
          <a:solidFill>
            <a:srgbClr val="7B467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D633EC44-899C-B474-ABF5-C68A65E622B4}"/>
              </a:ext>
            </a:extLst>
          </p:cNvPr>
          <p:cNvSpPr txBox="1"/>
          <p:nvPr/>
        </p:nvSpPr>
        <p:spPr>
          <a:xfrm>
            <a:off x="4820157" y="2687226"/>
            <a:ext cx="2819399" cy="1569660"/>
          </a:xfrm>
          <a:prstGeom prst="rect">
            <a:avLst/>
          </a:prstGeom>
          <a:noFill/>
        </p:spPr>
        <p:txBody>
          <a:bodyPr wrap="square" rtlCol="0">
            <a:spAutoFit/>
          </a:bodyPr>
          <a:lstStyle/>
          <a:p>
            <a:r>
              <a:rPr lang="en-GB" sz="2400" dirty="0">
                <a:solidFill>
                  <a:schemeClr val="bg1"/>
                </a:solidFill>
              </a:rPr>
              <a:t>Optimize Employee Benefit Usage, Satisfaction &amp; ROI</a:t>
            </a:r>
          </a:p>
        </p:txBody>
      </p:sp>
      <p:sp>
        <p:nvSpPr>
          <p:cNvPr id="9" name="Rectangle: Rounded Corners 8">
            <a:extLst>
              <a:ext uri="{FF2B5EF4-FFF2-40B4-BE49-F238E27FC236}">
                <a16:creationId xmlns:a16="http://schemas.microsoft.com/office/drawing/2014/main" id="{5F54B4EA-88B3-AE0D-E729-99BE2DF6CE2E}"/>
              </a:ext>
            </a:extLst>
          </p:cNvPr>
          <p:cNvSpPr/>
          <p:nvPr/>
        </p:nvSpPr>
        <p:spPr>
          <a:xfrm>
            <a:off x="130629" y="551543"/>
            <a:ext cx="4325258" cy="5457371"/>
          </a:xfrm>
          <a:prstGeom prst="roundRect">
            <a:avLst/>
          </a:prstGeom>
          <a:solidFill>
            <a:srgbClr val="7B467F"/>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7671721D-5EBC-40A1-8E1C-75741D2F7741}"/>
              </a:ext>
            </a:extLst>
          </p:cNvPr>
          <p:cNvSpPr/>
          <p:nvPr/>
        </p:nvSpPr>
        <p:spPr>
          <a:xfrm>
            <a:off x="7721599" y="838200"/>
            <a:ext cx="4325258" cy="4735286"/>
          </a:xfrm>
          <a:prstGeom prst="roundRect">
            <a:avLst/>
          </a:prstGeom>
          <a:solidFill>
            <a:srgbClr val="7B467F"/>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2B5462AD-1DBA-8051-570A-298BF2246C19}"/>
              </a:ext>
            </a:extLst>
          </p:cNvPr>
          <p:cNvSpPr txBox="1"/>
          <p:nvPr/>
        </p:nvSpPr>
        <p:spPr>
          <a:xfrm>
            <a:off x="179802" y="1133571"/>
            <a:ext cx="4064107" cy="4801314"/>
          </a:xfrm>
          <a:prstGeom prst="rect">
            <a:avLst/>
          </a:prstGeom>
          <a:noFill/>
        </p:spPr>
        <p:txBody>
          <a:bodyPr wrap="square" rtlCol="0">
            <a:spAutoFit/>
          </a:bodyPr>
          <a:lstStyle/>
          <a:p>
            <a:r>
              <a:rPr lang="en-GB" b="1" dirty="0">
                <a:solidFill>
                  <a:schemeClr val="bg1"/>
                </a:solidFill>
              </a:rPr>
              <a:t>1.  Reallocate Benefit Investments</a:t>
            </a:r>
            <a:endParaRPr lang="en-GB" dirty="0">
              <a:solidFill>
                <a:schemeClr val="bg1"/>
              </a:solidFill>
            </a:endParaRPr>
          </a:p>
          <a:p>
            <a:pPr lvl="0"/>
            <a:endParaRPr lang="en-GB" dirty="0">
              <a:solidFill>
                <a:schemeClr val="bg1"/>
              </a:solidFill>
            </a:endParaRPr>
          </a:p>
          <a:p>
            <a:pPr marL="285750" lvl="0" indent="-285750">
              <a:buFont typeface="Arial" panose="020B0604020202020204" pitchFamily="34" charset="0"/>
              <a:buChar char="•"/>
            </a:pPr>
            <a:r>
              <a:rPr lang="en-GB" dirty="0">
                <a:solidFill>
                  <a:schemeClr val="bg1"/>
                </a:solidFill>
              </a:rPr>
              <a:t>Increase promotion &amp; accessibility of </a:t>
            </a:r>
            <a:r>
              <a:rPr lang="en-GB" b="1" dirty="0">
                <a:solidFill>
                  <a:schemeClr val="bg1"/>
                </a:solidFill>
              </a:rPr>
              <a:t>Paid Time-Off</a:t>
            </a:r>
            <a:r>
              <a:rPr lang="en-GB" dirty="0">
                <a:solidFill>
                  <a:schemeClr val="bg1"/>
                </a:solidFill>
              </a:rPr>
              <a:t> (high satisfaction, low usage).</a:t>
            </a:r>
          </a:p>
          <a:p>
            <a:pPr lvl="0"/>
            <a:endParaRPr lang="en-GB" dirty="0">
              <a:solidFill>
                <a:schemeClr val="bg1"/>
              </a:solidFill>
            </a:endParaRPr>
          </a:p>
          <a:p>
            <a:pPr marL="285750" lvl="0" indent="-285750">
              <a:buFont typeface="Arial" panose="020B0604020202020204" pitchFamily="34" charset="0"/>
              <a:buChar char="•"/>
            </a:pPr>
            <a:r>
              <a:rPr lang="en-GB" dirty="0">
                <a:solidFill>
                  <a:schemeClr val="bg1"/>
                </a:solidFill>
              </a:rPr>
              <a:t>Redesign </a:t>
            </a:r>
            <a:r>
              <a:rPr lang="en-GB" b="1" dirty="0">
                <a:solidFill>
                  <a:schemeClr val="bg1"/>
                </a:solidFill>
              </a:rPr>
              <a:t>Wellness Program</a:t>
            </a:r>
            <a:r>
              <a:rPr lang="en-GB" dirty="0">
                <a:solidFill>
                  <a:schemeClr val="bg1"/>
                </a:solidFill>
              </a:rPr>
              <a:t> — low satisfaction despite moderate usage.</a:t>
            </a:r>
          </a:p>
          <a:p>
            <a:pPr lvl="0"/>
            <a:endParaRPr lang="en-GB" dirty="0">
              <a:solidFill>
                <a:schemeClr val="bg1"/>
              </a:solidFill>
            </a:endParaRPr>
          </a:p>
          <a:p>
            <a:pPr marL="285750" lvl="0" indent="-285750">
              <a:buFont typeface="Arial" panose="020B0604020202020204" pitchFamily="34" charset="0"/>
              <a:buChar char="•"/>
            </a:pPr>
            <a:r>
              <a:rPr lang="en-GB" dirty="0">
                <a:solidFill>
                  <a:schemeClr val="bg1"/>
                </a:solidFill>
              </a:rPr>
              <a:t>Maintain </a:t>
            </a:r>
            <a:r>
              <a:rPr lang="en-GB" b="1" dirty="0">
                <a:solidFill>
                  <a:schemeClr val="bg1"/>
                </a:solidFill>
              </a:rPr>
              <a:t>Health Insurance</a:t>
            </a:r>
            <a:r>
              <a:rPr lang="en-GB" dirty="0">
                <a:solidFill>
                  <a:schemeClr val="bg1"/>
                </a:solidFill>
              </a:rPr>
              <a:t> investment — strong ROI.</a:t>
            </a:r>
          </a:p>
          <a:p>
            <a:pPr lvl="0"/>
            <a:endParaRPr lang="en-GB" dirty="0">
              <a:solidFill>
                <a:schemeClr val="bg1"/>
              </a:solidFill>
            </a:endParaRPr>
          </a:p>
          <a:p>
            <a:pPr marL="285750" lvl="0" indent="-285750">
              <a:buFont typeface="Arial" panose="020B0604020202020204" pitchFamily="34" charset="0"/>
              <a:buChar char="•"/>
            </a:pPr>
            <a:r>
              <a:rPr lang="en-GB" dirty="0">
                <a:solidFill>
                  <a:schemeClr val="bg1"/>
                </a:solidFill>
              </a:rPr>
              <a:t>Optimize Gym program costs — high usage but average satisfaction.</a:t>
            </a:r>
          </a:p>
          <a:p>
            <a:endParaRPr lang="en-GB" dirty="0">
              <a:solidFill>
                <a:schemeClr val="bg1"/>
              </a:solidFill>
            </a:endParaRPr>
          </a:p>
        </p:txBody>
      </p:sp>
      <p:sp>
        <p:nvSpPr>
          <p:cNvPr id="13" name="TextBox 12">
            <a:extLst>
              <a:ext uri="{FF2B5EF4-FFF2-40B4-BE49-F238E27FC236}">
                <a16:creationId xmlns:a16="http://schemas.microsoft.com/office/drawing/2014/main" id="{86612F2F-234D-71DD-3BC3-FAACCEE60BE4}"/>
              </a:ext>
            </a:extLst>
          </p:cNvPr>
          <p:cNvSpPr txBox="1"/>
          <p:nvPr/>
        </p:nvSpPr>
        <p:spPr>
          <a:xfrm>
            <a:off x="7917542" y="1989914"/>
            <a:ext cx="3933371" cy="1754326"/>
          </a:xfrm>
          <a:prstGeom prst="rect">
            <a:avLst/>
          </a:prstGeom>
          <a:noFill/>
        </p:spPr>
        <p:txBody>
          <a:bodyPr wrap="square" rtlCol="0">
            <a:spAutoFit/>
          </a:bodyPr>
          <a:lstStyle/>
          <a:p>
            <a:pPr marL="342900" indent="-342900">
              <a:buAutoNum type="arabicPeriod" startAt="2"/>
            </a:pPr>
            <a:r>
              <a:rPr lang="en-GB" b="1" dirty="0">
                <a:solidFill>
                  <a:schemeClr val="bg1"/>
                </a:solidFill>
              </a:rPr>
              <a:t>Launch Benefit Awareness Campaign</a:t>
            </a:r>
          </a:p>
          <a:p>
            <a:pPr marL="342900" indent="-342900">
              <a:buAutoNum type="arabicPeriod" startAt="2"/>
            </a:pPr>
            <a:endParaRPr lang="en-GB" b="1" dirty="0">
              <a:solidFill>
                <a:schemeClr val="bg1"/>
              </a:solidFill>
            </a:endParaRPr>
          </a:p>
          <a:p>
            <a:pPr marL="285750" indent="-285750">
              <a:buFont typeface="Arial" panose="020B0604020202020204" pitchFamily="34" charset="0"/>
              <a:buChar char="•"/>
            </a:pPr>
            <a:r>
              <a:rPr lang="en-GB" dirty="0">
                <a:solidFill>
                  <a:schemeClr val="bg1"/>
                </a:solidFill>
              </a:rPr>
              <a:t>Many employees are </a:t>
            </a:r>
            <a:r>
              <a:rPr lang="en-GB" b="1" dirty="0">
                <a:solidFill>
                  <a:schemeClr val="bg1"/>
                </a:solidFill>
              </a:rPr>
              <a:t>not utilizing high-value benefits</a:t>
            </a:r>
            <a:r>
              <a:rPr lang="en-GB" dirty="0">
                <a:solidFill>
                  <a:schemeClr val="bg1"/>
                </a:solidFill>
              </a:rPr>
              <a:t> → leads to silent attrition risk.</a:t>
            </a:r>
          </a:p>
        </p:txBody>
      </p:sp>
      <p:sp>
        <p:nvSpPr>
          <p:cNvPr id="16" name="Arrow: Curved Up 15">
            <a:extLst>
              <a:ext uri="{FF2B5EF4-FFF2-40B4-BE49-F238E27FC236}">
                <a16:creationId xmlns:a16="http://schemas.microsoft.com/office/drawing/2014/main" id="{F02BF2B5-B516-C400-8D71-D3C5379CC955}"/>
              </a:ext>
            </a:extLst>
          </p:cNvPr>
          <p:cNvSpPr/>
          <p:nvPr/>
        </p:nvSpPr>
        <p:spPr>
          <a:xfrm rot="978396" flipH="1">
            <a:off x="6387468" y="4679079"/>
            <a:ext cx="1066760" cy="888536"/>
          </a:xfrm>
          <a:prstGeom prst="curvedUp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7" name="Arrow: Curved Down 16">
            <a:extLst>
              <a:ext uri="{FF2B5EF4-FFF2-40B4-BE49-F238E27FC236}">
                <a16:creationId xmlns:a16="http://schemas.microsoft.com/office/drawing/2014/main" id="{623D9DAD-F4DE-E3CB-E310-E4FD6DBC2550}"/>
              </a:ext>
            </a:extLst>
          </p:cNvPr>
          <p:cNvSpPr/>
          <p:nvPr/>
        </p:nvSpPr>
        <p:spPr>
          <a:xfrm rot="1941961">
            <a:off x="5012683" y="1497853"/>
            <a:ext cx="1193276" cy="696686"/>
          </a:xfrm>
          <a:prstGeom prst="curved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 name="TextBox 1">
            <a:extLst>
              <a:ext uri="{FF2B5EF4-FFF2-40B4-BE49-F238E27FC236}">
                <a16:creationId xmlns:a16="http://schemas.microsoft.com/office/drawing/2014/main" id="{965E9FD3-C61A-FBE5-628B-89A6C0336FB8}"/>
              </a:ext>
            </a:extLst>
          </p:cNvPr>
          <p:cNvSpPr txBox="1"/>
          <p:nvPr/>
        </p:nvSpPr>
        <p:spPr>
          <a:xfrm>
            <a:off x="4644571" y="186510"/>
            <a:ext cx="5442858" cy="584775"/>
          </a:xfrm>
          <a:prstGeom prst="rect">
            <a:avLst/>
          </a:prstGeom>
          <a:noFill/>
        </p:spPr>
        <p:txBody>
          <a:bodyPr wrap="square" rtlCol="0">
            <a:spAutoFit/>
          </a:bodyPr>
          <a:lstStyle/>
          <a:p>
            <a:r>
              <a:rPr lang="en-GB" sz="3200" b="1" dirty="0">
                <a:solidFill>
                  <a:schemeClr val="bg1"/>
                </a:solidFill>
              </a:rPr>
              <a:t>RECOMMENDATIONS</a:t>
            </a:r>
          </a:p>
        </p:txBody>
      </p:sp>
    </p:spTree>
    <p:extLst>
      <p:ext uri="{BB962C8B-B14F-4D97-AF65-F5344CB8AC3E}">
        <p14:creationId xmlns:p14="http://schemas.microsoft.com/office/powerpoint/2010/main" val="4678239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D2A7D4-223E-96C1-8576-08B34D55779F}"/>
            </a:ext>
          </a:extLst>
        </p:cNvPr>
        <p:cNvGrpSpPr/>
        <p:nvPr/>
      </p:nvGrpSpPr>
      <p:grpSpPr>
        <a:xfrm>
          <a:off x="0" y="0"/>
          <a:ext cx="0" cy="0"/>
          <a:chOff x="0" y="0"/>
          <a:chExt cx="0" cy="0"/>
        </a:xfrm>
      </p:grpSpPr>
      <p:pic>
        <p:nvPicPr>
          <p:cNvPr id="4" name="Picture 3" descr="A purple and white background&#10;&#10;AI-generated content may be incorrect.">
            <a:extLst>
              <a:ext uri="{FF2B5EF4-FFF2-40B4-BE49-F238E27FC236}">
                <a16:creationId xmlns:a16="http://schemas.microsoft.com/office/drawing/2014/main" id="{3B07DE21-64A8-CB03-2F77-D556C39826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9682"/>
            <a:ext cx="12192000" cy="6858000"/>
          </a:xfrm>
          <a:prstGeom prst="rect">
            <a:avLst/>
          </a:prstGeom>
        </p:spPr>
      </p:pic>
      <p:sp>
        <p:nvSpPr>
          <p:cNvPr id="6" name="Rectangle: Rounded Corners 5">
            <a:extLst>
              <a:ext uri="{FF2B5EF4-FFF2-40B4-BE49-F238E27FC236}">
                <a16:creationId xmlns:a16="http://schemas.microsoft.com/office/drawing/2014/main" id="{05CDC467-DA0B-A6A6-5096-920076FBF3BF}"/>
              </a:ext>
            </a:extLst>
          </p:cNvPr>
          <p:cNvSpPr/>
          <p:nvPr/>
        </p:nvSpPr>
        <p:spPr>
          <a:xfrm>
            <a:off x="718456" y="757239"/>
            <a:ext cx="10482943" cy="5472112"/>
          </a:xfrm>
          <a:prstGeom prst="roundRect">
            <a:avLst/>
          </a:prstGeom>
          <a:solidFill>
            <a:srgbClr val="7B467F"/>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FBBB71D4-4679-602C-398C-F91F986E6C55}"/>
              </a:ext>
            </a:extLst>
          </p:cNvPr>
          <p:cNvSpPr txBox="1"/>
          <p:nvPr/>
        </p:nvSpPr>
        <p:spPr>
          <a:xfrm>
            <a:off x="1986416" y="1138804"/>
            <a:ext cx="7657647" cy="5016758"/>
          </a:xfrm>
          <a:prstGeom prst="rect">
            <a:avLst/>
          </a:prstGeom>
          <a:noFill/>
        </p:spPr>
        <p:txBody>
          <a:bodyPr wrap="square" rtlCol="0">
            <a:spAutoFit/>
          </a:bodyPr>
          <a:lstStyle/>
          <a:p>
            <a:pPr marL="285750" lvl="0" indent="-285750">
              <a:buFont typeface="Wingdings" panose="05000000000000000000" pitchFamily="2" charset="2"/>
              <a:buChar char="§"/>
            </a:pPr>
            <a:r>
              <a:rPr lang="en-GB" sz="2000" dirty="0">
                <a:solidFill>
                  <a:schemeClr val="bg1"/>
                </a:solidFill>
              </a:rPr>
              <a:t>Training completion strongly linked to </a:t>
            </a:r>
            <a:r>
              <a:rPr lang="en-GB" sz="2000" b="1" dirty="0">
                <a:solidFill>
                  <a:schemeClr val="bg1"/>
                </a:solidFill>
              </a:rPr>
              <a:t>higher performance ratings</a:t>
            </a:r>
          </a:p>
          <a:p>
            <a:pPr lvl="0"/>
            <a:endParaRPr lang="en-GB" sz="2000" dirty="0">
              <a:solidFill>
                <a:schemeClr val="bg1"/>
              </a:solidFill>
            </a:endParaRPr>
          </a:p>
          <a:p>
            <a:pPr marL="285750" lvl="0" indent="-285750">
              <a:buFont typeface="Wingdings" panose="05000000000000000000" pitchFamily="2" charset="2"/>
              <a:buChar char="§"/>
            </a:pPr>
            <a:r>
              <a:rPr lang="en-GB" sz="2000" dirty="0">
                <a:solidFill>
                  <a:schemeClr val="bg1"/>
                </a:solidFill>
              </a:rPr>
              <a:t>Gender + training patterns:</a:t>
            </a:r>
          </a:p>
          <a:p>
            <a:pPr lvl="0"/>
            <a:endParaRPr lang="en-GB" sz="2000" dirty="0">
              <a:solidFill>
                <a:schemeClr val="bg1"/>
              </a:solidFill>
            </a:endParaRPr>
          </a:p>
          <a:p>
            <a:pPr marL="742950" lvl="1" indent="-285750">
              <a:buFont typeface="Courier New" panose="02070309020205020404" pitchFamily="49" charset="0"/>
              <a:buChar char="o"/>
            </a:pPr>
            <a:r>
              <a:rPr lang="en-GB" sz="2000" dirty="0">
                <a:solidFill>
                  <a:schemeClr val="bg1"/>
                </a:solidFill>
              </a:rPr>
              <a:t>Female &amp; Other → training improves performance</a:t>
            </a:r>
          </a:p>
          <a:p>
            <a:pPr lvl="1"/>
            <a:endParaRPr lang="en-GB" sz="2000" dirty="0">
              <a:solidFill>
                <a:schemeClr val="bg1"/>
              </a:solidFill>
            </a:endParaRPr>
          </a:p>
          <a:p>
            <a:pPr marL="742950" lvl="1" indent="-285750">
              <a:buFont typeface="Courier New" panose="02070309020205020404" pitchFamily="49" charset="0"/>
              <a:buChar char="o"/>
            </a:pPr>
            <a:r>
              <a:rPr lang="en-GB" sz="2000" dirty="0">
                <a:solidFill>
                  <a:schemeClr val="bg1"/>
                </a:solidFill>
              </a:rPr>
              <a:t>Males with incomplete training currently outperform → risk of plateau</a:t>
            </a:r>
          </a:p>
          <a:p>
            <a:pPr lvl="0"/>
            <a:endParaRPr lang="en-GB" sz="2000" dirty="0">
              <a:solidFill>
                <a:schemeClr val="bg1"/>
              </a:solidFill>
            </a:endParaRPr>
          </a:p>
          <a:p>
            <a:pPr marL="285750" lvl="0" indent="-285750">
              <a:buFont typeface="Wingdings" panose="05000000000000000000" pitchFamily="2" charset="2"/>
              <a:buChar char="§"/>
            </a:pPr>
            <a:r>
              <a:rPr lang="en-GB" sz="2000" dirty="0">
                <a:solidFill>
                  <a:schemeClr val="bg1"/>
                </a:solidFill>
              </a:rPr>
              <a:t>Location insights:</a:t>
            </a:r>
          </a:p>
          <a:p>
            <a:pPr lvl="0"/>
            <a:endParaRPr lang="en-GB" sz="2000" dirty="0">
              <a:solidFill>
                <a:schemeClr val="bg1"/>
              </a:solidFill>
            </a:endParaRPr>
          </a:p>
          <a:p>
            <a:pPr marL="742950" lvl="1" indent="-285750">
              <a:buFont typeface="Courier New" panose="02070309020205020404" pitchFamily="49" charset="0"/>
              <a:buChar char="o"/>
            </a:pPr>
            <a:r>
              <a:rPr lang="en-GB" sz="2000" dirty="0">
                <a:solidFill>
                  <a:schemeClr val="bg1"/>
                </a:solidFill>
              </a:rPr>
              <a:t>New York hosts highest workforce (27.7%)</a:t>
            </a:r>
          </a:p>
          <a:p>
            <a:pPr lvl="1"/>
            <a:endParaRPr lang="en-GB" sz="2000" dirty="0">
              <a:solidFill>
                <a:schemeClr val="bg1"/>
              </a:solidFill>
            </a:endParaRPr>
          </a:p>
          <a:p>
            <a:pPr marL="742950" lvl="1" indent="-285750">
              <a:buFont typeface="Courier New" panose="02070309020205020404" pitchFamily="49" charset="0"/>
              <a:buChar char="o"/>
            </a:pPr>
            <a:r>
              <a:rPr lang="en-GB" sz="2000" dirty="0">
                <a:solidFill>
                  <a:schemeClr val="bg1"/>
                </a:solidFill>
              </a:rPr>
              <a:t>Austin lowest (23.3%) but produces multiple top performers</a:t>
            </a:r>
          </a:p>
        </p:txBody>
      </p:sp>
      <p:sp>
        <p:nvSpPr>
          <p:cNvPr id="8" name="TextBox 7">
            <a:extLst>
              <a:ext uri="{FF2B5EF4-FFF2-40B4-BE49-F238E27FC236}">
                <a16:creationId xmlns:a16="http://schemas.microsoft.com/office/drawing/2014/main" id="{F4319FAE-1810-AFAC-EDE1-A7785816BFE7}"/>
              </a:ext>
            </a:extLst>
          </p:cNvPr>
          <p:cNvSpPr txBox="1"/>
          <p:nvPr/>
        </p:nvSpPr>
        <p:spPr>
          <a:xfrm>
            <a:off x="3641952" y="43874"/>
            <a:ext cx="4908096" cy="584775"/>
          </a:xfrm>
          <a:prstGeom prst="rect">
            <a:avLst/>
          </a:prstGeom>
          <a:noFill/>
        </p:spPr>
        <p:txBody>
          <a:bodyPr wrap="square" rtlCol="0">
            <a:spAutoFit/>
          </a:bodyPr>
          <a:lstStyle/>
          <a:p>
            <a:r>
              <a:rPr lang="en-GB" sz="3200" b="1" dirty="0">
                <a:solidFill>
                  <a:schemeClr val="bg1"/>
                </a:solidFill>
              </a:rPr>
              <a:t>KEY OBSERVATIONS 3</a:t>
            </a:r>
          </a:p>
        </p:txBody>
      </p:sp>
    </p:spTree>
    <p:extLst>
      <p:ext uri="{BB962C8B-B14F-4D97-AF65-F5344CB8AC3E}">
        <p14:creationId xmlns:p14="http://schemas.microsoft.com/office/powerpoint/2010/main" val="20227300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C7222-FDE0-D4B8-7DA0-0112521CF0FC}"/>
            </a:ext>
          </a:extLst>
        </p:cNvPr>
        <p:cNvGrpSpPr/>
        <p:nvPr/>
      </p:nvGrpSpPr>
      <p:grpSpPr>
        <a:xfrm>
          <a:off x="0" y="0"/>
          <a:ext cx="0" cy="0"/>
          <a:chOff x="0" y="0"/>
          <a:chExt cx="0" cy="0"/>
        </a:xfrm>
      </p:grpSpPr>
      <p:pic>
        <p:nvPicPr>
          <p:cNvPr id="6" name="Picture 5" descr="A purple and white background&#10;&#10;AI-generated content may be incorrect.">
            <a:extLst>
              <a:ext uri="{FF2B5EF4-FFF2-40B4-BE49-F238E27FC236}">
                <a16:creationId xmlns:a16="http://schemas.microsoft.com/office/drawing/2014/main" id="{94B521AE-DC83-5D7D-CD40-BF345178EE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Oval 6">
            <a:extLst>
              <a:ext uri="{FF2B5EF4-FFF2-40B4-BE49-F238E27FC236}">
                <a16:creationId xmlns:a16="http://schemas.microsoft.com/office/drawing/2014/main" id="{F2DCF291-142F-ED14-219A-D28EC51D5485}"/>
              </a:ext>
            </a:extLst>
          </p:cNvPr>
          <p:cNvSpPr/>
          <p:nvPr/>
        </p:nvSpPr>
        <p:spPr>
          <a:xfrm>
            <a:off x="4477660" y="2496456"/>
            <a:ext cx="3113310" cy="2086705"/>
          </a:xfrm>
          <a:prstGeom prst="ellipse">
            <a:avLst/>
          </a:prstGeom>
          <a:solidFill>
            <a:srgbClr val="7B467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C84A84B0-A4FA-FD11-40A8-F1BCE7AF9BF6}"/>
              </a:ext>
            </a:extLst>
          </p:cNvPr>
          <p:cNvSpPr txBox="1"/>
          <p:nvPr/>
        </p:nvSpPr>
        <p:spPr>
          <a:xfrm>
            <a:off x="4702630" y="2687226"/>
            <a:ext cx="3319342" cy="1569660"/>
          </a:xfrm>
          <a:prstGeom prst="rect">
            <a:avLst/>
          </a:prstGeom>
          <a:noFill/>
        </p:spPr>
        <p:txBody>
          <a:bodyPr wrap="square" rtlCol="0">
            <a:spAutoFit/>
          </a:bodyPr>
          <a:lstStyle/>
          <a:p>
            <a:r>
              <a:rPr lang="en-GB" sz="2400" b="1" dirty="0">
                <a:solidFill>
                  <a:schemeClr val="bg1"/>
                </a:solidFill>
              </a:rPr>
              <a:t>Integrated Workforce Optimization Using Demographics</a:t>
            </a:r>
            <a:endParaRPr lang="en-GB" sz="2400" dirty="0">
              <a:solidFill>
                <a:schemeClr val="bg1"/>
              </a:solidFill>
            </a:endParaRPr>
          </a:p>
        </p:txBody>
      </p:sp>
      <p:sp>
        <p:nvSpPr>
          <p:cNvPr id="9" name="Rectangle: Rounded Corners 8">
            <a:extLst>
              <a:ext uri="{FF2B5EF4-FFF2-40B4-BE49-F238E27FC236}">
                <a16:creationId xmlns:a16="http://schemas.microsoft.com/office/drawing/2014/main" id="{B01F51B0-9DAD-E1B0-7D41-9A2A63B44467}"/>
              </a:ext>
            </a:extLst>
          </p:cNvPr>
          <p:cNvSpPr/>
          <p:nvPr/>
        </p:nvSpPr>
        <p:spPr>
          <a:xfrm>
            <a:off x="130629" y="780143"/>
            <a:ext cx="4325258" cy="2850209"/>
          </a:xfrm>
          <a:prstGeom prst="roundRect">
            <a:avLst/>
          </a:prstGeom>
          <a:solidFill>
            <a:srgbClr val="7B467F"/>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81E402C9-D140-E8B5-C31D-BDBB251389D0}"/>
              </a:ext>
            </a:extLst>
          </p:cNvPr>
          <p:cNvSpPr/>
          <p:nvPr/>
        </p:nvSpPr>
        <p:spPr>
          <a:xfrm>
            <a:off x="7721599" y="838200"/>
            <a:ext cx="3947887" cy="4735286"/>
          </a:xfrm>
          <a:prstGeom prst="roundRect">
            <a:avLst/>
          </a:prstGeom>
          <a:solidFill>
            <a:srgbClr val="7B467F"/>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E84D62EE-21B1-FCED-72FC-FEFFAC287FE8}"/>
              </a:ext>
            </a:extLst>
          </p:cNvPr>
          <p:cNvSpPr/>
          <p:nvPr/>
        </p:nvSpPr>
        <p:spPr>
          <a:xfrm>
            <a:off x="130629" y="3773714"/>
            <a:ext cx="4325258" cy="3020859"/>
          </a:xfrm>
          <a:prstGeom prst="roundRect">
            <a:avLst/>
          </a:prstGeom>
          <a:solidFill>
            <a:srgbClr val="7B467F"/>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8E0C980F-365D-913E-E9F5-CAA9C1AFEA99}"/>
              </a:ext>
            </a:extLst>
          </p:cNvPr>
          <p:cNvSpPr txBox="1"/>
          <p:nvPr/>
        </p:nvSpPr>
        <p:spPr>
          <a:xfrm>
            <a:off x="130628" y="1069592"/>
            <a:ext cx="4049487" cy="2308324"/>
          </a:xfrm>
          <a:prstGeom prst="rect">
            <a:avLst/>
          </a:prstGeom>
          <a:noFill/>
        </p:spPr>
        <p:txBody>
          <a:bodyPr wrap="square" rtlCol="0">
            <a:spAutoFit/>
          </a:bodyPr>
          <a:lstStyle/>
          <a:p>
            <a:r>
              <a:rPr lang="en-GB" b="1" dirty="0"/>
              <a:t>1</a:t>
            </a:r>
            <a:r>
              <a:rPr lang="en-GB" b="1" dirty="0">
                <a:solidFill>
                  <a:schemeClr val="bg1"/>
                </a:solidFill>
              </a:rPr>
              <a:t>.  Mandatory Training Governance</a:t>
            </a:r>
            <a:endParaRPr lang="en-GB" dirty="0">
              <a:solidFill>
                <a:schemeClr val="bg1"/>
              </a:solidFill>
            </a:endParaRPr>
          </a:p>
          <a:p>
            <a:pPr lvl="0"/>
            <a:endParaRPr lang="en-GB" dirty="0">
              <a:solidFill>
                <a:schemeClr val="bg1"/>
              </a:solidFill>
            </a:endParaRPr>
          </a:p>
          <a:p>
            <a:pPr marL="285750" lvl="0" indent="-285750">
              <a:buFont typeface="Arial" panose="020B0604020202020204" pitchFamily="34" charset="0"/>
              <a:buChar char="•"/>
            </a:pPr>
            <a:r>
              <a:rPr lang="en-GB" dirty="0">
                <a:solidFill>
                  <a:schemeClr val="bg1"/>
                </a:solidFill>
              </a:rPr>
              <a:t>Enforce </a:t>
            </a:r>
            <a:r>
              <a:rPr lang="en-GB" b="1" dirty="0">
                <a:solidFill>
                  <a:schemeClr val="bg1"/>
                </a:solidFill>
              </a:rPr>
              <a:t>100% training completion policy.</a:t>
            </a:r>
            <a:endParaRPr lang="en-GB" dirty="0">
              <a:solidFill>
                <a:schemeClr val="bg1"/>
              </a:solidFill>
            </a:endParaRPr>
          </a:p>
          <a:p>
            <a:pPr lvl="0"/>
            <a:endParaRPr lang="en-GB" dirty="0">
              <a:solidFill>
                <a:schemeClr val="bg1"/>
              </a:solidFill>
            </a:endParaRPr>
          </a:p>
          <a:p>
            <a:pPr marL="285750" lvl="0" indent="-285750">
              <a:buFont typeface="Arial" panose="020B0604020202020204" pitchFamily="34" charset="0"/>
              <a:buChar char="•"/>
            </a:pPr>
            <a:r>
              <a:rPr lang="en-GB" dirty="0">
                <a:solidFill>
                  <a:schemeClr val="bg1"/>
                </a:solidFill>
              </a:rPr>
              <a:t>Link performance reviews directly to training status.</a:t>
            </a:r>
          </a:p>
          <a:p>
            <a:endParaRPr lang="en-GB" dirty="0"/>
          </a:p>
        </p:txBody>
      </p:sp>
      <p:sp>
        <p:nvSpPr>
          <p:cNvPr id="13" name="TextBox 12">
            <a:extLst>
              <a:ext uri="{FF2B5EF4-FFF2-40B4-BE49-F238E27FC236}">
                <a16:creationId xmlns:a16="http://schemas.microsoft.com/office/drawing/2014/main" id="{4EC27FA0-DF48-5E33-E2F7-B9FB84EA50B3}"/>
              </a:ext>
            </a:extLst>
          </p:cNvPr>
          <p:cNvSpPr txBox="1"/>
          <p:nvPr/>
        </p:nvSpPr>
        <p:spPr>
          <a:xfrm>
            <a:off x="7939315" y="1133571"/>
            <a:ext cx="3599542" cy="3970318"/>
          </a:xfrm>
          <a:prstGeom prst="rect">
            <a:avLst/>
          </a:prstGeom>
          <a:noFill/>
        </p:spPr>
        <p:txBody>
          <a:bodyPr wrap="square" rtlCol="0">
            <a:spAutoFit/>
          </a:bodyPr>
          <a:lstStyle/>
          <a:p>
            <a:pPr marL="342900" indent="-342900">
              <a:buAutoNum type="arabicPeriod" startAt="3"/>
            </a:pPr>
            <a:r>
              <a:rPr lang="en-GB" b="1" dirty="0">
                <a:solidFill>
                  <a:schemeClr val="bg1"/>
                </a:solidFill>
              </a:rPr>
              <a:t>Demographic-Driven Talent Management</a:t>
            </a:r>
            <a:br>
              <a:rPr lang="en-GB" dirty="0">
                <a:solidFill>
                  <a:schemeClr val="bg1"/>
                </a:solidFill>
              </a:rPr>
            </a:br>
            <a:endParaRPr lang="en-GB" dirty="0">
              <a:solidFill>
                <a:schemeClr val="bg1"/>
              </a:solidFill>
            </a:endParaRPr>
          </a:p>
          <a:p>
            <a:r>
              <a:rPr lang="en-GB" dirty="0">
                <a:solidFill>
                  <a:schemeClr val="bg1"/>
                </a:solidFill>
              </a:rPr>
              <a:t>Use BI models to continuously monitor:</a:t>
            </a:r>
          </a:p>
          <a:p>
            <a:endParaRPr lang="en-GB" dirty="0">
              <a:solidFill>
                <a:schemeClr val="bg1"/>
              </a:solidFill>
            </a:endParaRPr>
          </a:p>
          <a:p>
            <a:pPr marL="285750" lvl="0" indent="-285750">
              <a:buFont typeface="Arial" panose="020B0604020202020204" pitchFamily="34" charset="0"/>
              <a:buChar char="•"/>
            </a:pPr>
            <a:r>
              <a:rPr lang="en-GB" dirty="0">
                <a:solidFill>
                  <a:schemeClr val="bg1"/>
                </a:solidFill>
              </a:rPr>
              <a:t>Performance vs training vs gender.</a:t>
            </a:r>
          </a:p>
          <a:p>
            <a:pPr lvl="0"/>
            <a:endParaRPr lang="en-GB" dirty="0">
              <a:solidFill>
                <a:schemeClr val="bg1"/>
              </a:solidFill>
            </a:endParaRPr>
          </a:p>
          <a:p>
            <a:pPr marL="285750" lvl="0" indent="-285750">
              <a:buFont typeface="Arial" panose="020B0604020202020204" pitchFamily="34" charset="0"/>
              <a:buChar char="•"/>
            </a:pPr>
            <a:r>
              <a:rPr lang="en-GB" dirty="0">
                <a:solidFill>
                  <a:schemeClr val="bg1"/>
                </a:solidFill>
              </a:rPr>
              <a:t>Performance vs location.</a:t>
            </a:r>
          </a:p>
          <a:p>
            <a:pPr lvl="0"/>
            <a:endParaRPr lang="en-GB" dirty="0">
              <a:solidFill>
                <a:schemeClr val="bg1"/>
              </a:solidFill>
            </a:endParaRPr>
          </a:p>
          <a:p>
            <a:pPr marL="285750" lvl="0" indent="-285750">
              <a:buFont typeface="Arial" panose="020B0604020202020204" pitchFamily="34" charset="0"/>
              <a:buChar char="•"/>
            </a:pPr>
            <a:r>
              <a:rPr lang="en-GB" dirty="0">
                <a:solidFill>
                  <a:schemeClr val="bg1"/>
                </a:solidFill>
              </a:rPr>
              <a:t>Benefits usage vs performance &amp; tenure.</a:t>
            </a:r>
          </a:p>
          <a:p>
            <a:endParaRPr lang="en-GB" dirty="0">
              <a:solidFill>
                <a:schemeClr val="bg1"/>
              </a:solidFill>
            </a:endParaRPr>
          </a:p>
        </p:txBody>
      </p:sp>
      <p:sp>
        <p:nvSpPr>
          <p:cNvPr id="14" name="TextBox 13">
            <a:extLst>
              <a:ext uri="{FF2B5EF4-FFF2-40B4-BE49-F238E27FC236}">
                <a16:creationId xmlns:a16="http://schemas.microsoft.com/office/drawing/2014/main" id="{10868ACC-E700-92AC-1BF0-9C1EBA418E1E}"/>
              </a:ext>
            </a:extLst>
          </p:cNvPr>
          <p:cNvSpPr txBox="1"/>
          <p:nvPr/>
        </p:nvSpPr>
        <p:spPr>
          <a:xfrm>
            <a:off x="326572" y="3852982"/>
            <a:ext cx="3933371" cy="2862322"/>
          </a:xfrm>
          <a:prstGeom prst="rect">
            <a:avLst/>
          </a:prstGeom>
          <a:noFill/>
        </p:spPr>
        <p:txBody>
          <a:bodyPr wrap="square" rtlCol="0">
            <a:spAutoFit/>
          </a:bodyPr>
          <a:lstStyle/>
          <a:p>
            <a:r>
              <a:rPr lang="en-GB" b="1" dirty="0">
                <a:solidFill>
                  <a:schemeClr val="bg1"/>
                </a:solidFill>
              </a:rPr>
              <a:t>2.  Location-Based Workforce Strategy</a:t>
            </a:r>
            <a:endParaRPr lang="en-GB" dirty="0">
              <a:solidFill>
                <a:schemeClr val="bg1"/>
              </a:solidFill>
            </a:endParaRPr>
          </a:p>
          <a:p>
            <a:pPr lvl="0"/>
            <a:endParaRPr lang="en-GB" dirty="0">
              <a:solidFill>
                <a:schemeClr val="bg1"/>
              </a:solidFill>
            </a:endParaRPr>
          </a:p>
          <a:p>
            <a:pPr marL="285750" lvl="0" indent="-285750">
              <a:buFont typeface="Arial" panose="020B0604020202020204" pitchFamily="34" charset="0"/>
              <a:buChar char="•"/>
            </a:pPr>
            <a:r>
              <a:rPr lang="en-GB" dirty="0">
                <a:solidFill>
                  <a:schemeClr val="bg1"/>
                </a:solidFill>
              </a:rPr>
              <a:t>Invest in </a:t>
            </a:r>
            <a:r>
              <a:rPr lang="en-GB" b="1" dirty="0">
                <a:solidFill>
                  <a:schemeClr val="bg1"/>
                </a:solidFill>
              </a:rPr>
              <a:t>Austin expansion</a:t>
            </a:r>
            <a:r>
              <a:rPr lang="en-GB" dirty="0">
                <a:solidFill>
                  <a:schemeClr val="bg1"/>
                </a:solidFill>
              </a:rPr>
              <a:t> — produces high performers with smaller base.</a:t>
            </a:r>
          </a:p>
          <a:p>
            <a:endParaRPr lang="en-GB" dirty="0">
              <a:solidFill>
                <a:schemeClr val="bg1"/>
              </a:solidFill>
            </a:endParaRPr>
          </a:p>
          <a:p>
            <a:pPr marL="285750" indent="-285750">
              <a:buFont typeface="Arial" panose="020B0604020202020204" pitchFamily="34" charset="0"/>
              <a:buChar char="•"/>
            </a:pPr>
            <a:r>
              <a:rPr lang="en-GB" dirty="0">
                <a:solidFill>
                  <a:schemeClr val="bg1"/>
                </a:solidFill>
              </a:rPr>
              <a:t>Optimize staffing in New York — largest workforce, but mixed performance.</a:t>
            </a:r>
          </a:p>
        </p:txBody>
      </p:sp>
      <p:sp>
        <p:nvSpPr>
          <p:cNvPr id="15" name="Arrow: Curved Up 14">
            <a:extLst>
              <a:ext uri="{FF2B5EF4-FFF2-40B4-BE49-F238E27FC236}">
                <a16:creationId xmlns:a16="http://schemas.microsoft.com/office/drawing/2014/main" id="{031021AE-562B-E7DE-28FF-B2D09ECA2658}"/>
              </a:ext>
            </a:extLst>
          </p:cNvPr>
          <p:cNvSpPr/>
          <p:nvPr/>
        </p:nvSpPr>
        <p:spPr>
          <a:xfrm rot="20368315">
            <a:off x="4729625" y="4722747"/>
            <a:ext cx="1139512" cy="888536"/>
          </a:xfrm>
          <a:prstGeom prst="curvedUp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6" name="Arrow: Curved Up 15">
            <a:extLst>
              <a:ext uri="{FF2B5EF4-FFF2-40B4-BE49-F238E27FC236}">
                <a16:creationId xmlns:a16="http://schemas.microsoft.com/office/drawing/2014/main" id="{BC140E50-E5E8-EABC-BCE4-803741BF3AA7}"/>
              </a:ext>
            </a:extLst>
          </p:cNvPr>
          <p:cNvSpPr/>
          <p:nvPr/>
        </p:nvSpPr>
        <p:spPr>
          <a:xfrm rot="978396" flipH="1">
            <a:off x="6387468" y="4679079"/>
            <a:ext cx="1066760" cy="888536"/>
          </a:xfrm>
          <a:prstGeom prst="curvedUp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7" name="Arrow: Curved Down 16">
            <a:extLst>
              <a:ext uri="{FF2B5EF4-FFF2-40B4-BE49-F238E27FC236}">
                <a16:creationId xmlns:a16="http://schemas.microsoft.com/office/drawing/2014/main" id="{6BB88B5E-185D-A606-2675-9A950E67AD38}"/>
              </a:ext>
            </a:extLst>
          </p:cNvPr>
          <p:cNvSpPr/>
          <p:nvPr/>
        </p:nvSpPr>
        <p:spPr>
          <a:xfrm rot="1941961">
            <a:off x="5012683" y="1497853"/>
            <a:ext cx="1193276" cy="696686"/>
          </a:xfrm>
          <a:prstGeom prst="curved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8" name="TextBox 17">
            <a:extLst>
              <a:ext uri="{FF2B5EF4-FFF2-40B4-BE49-F238E27FC236}">
                <a16:creationId xmlns:a16="http://schemas.microsoft.com/office/drawing/2014/main" id="{499686B6-A91F-5E82-13C1-DF5B2C11D94E}"/>
              </a:ext>
            </a:extLst>
          </p:cNvPr>
          <p:cNvSpPr txBox="1"/>
          <p:nvPr/>
        </p:nvSpPr>
        <p:spPr>
          <a:xfrm>
            <a:off x="4455887" y="145143"/>
            <a:ext cx="5196113" cy="584775"/>
          </a:xfrm>
          <a:prstGeom prst="rect">
            <a:avLst/>
          </a:prstGeom>
          <a:noFill/>
        </p:spPr>
        <p:txBody>
          <a:bodyPr wrap="square" rtlCol="0">
            <a:spAutoFit/>
          </a:bodyPr>
          <a:lstStyle/>
          <a:p>
            <a:r>
              <a:rPr lang="en-GB" sz="3200" b="1" dirty="0">
                <a:solidFill>
                  <a:schemeClr val="bg1"/>
                </a:solidFill>
              </a:rPr>
              <a:t>RECOMMENDATIONS</a:t>
            </a:r>
          </a:p>
        </p:txBody>
      </p:sp>
    </p:spTree>
    <p:extLst>
      <p:ext uri="{BB962C8B-B14F-4D97-AF65-F5344CB8AC3E}">
        <p14:creationId xmlns:p14="http://schemas.microsoft.com/office/powerpoint/2010/main" val="17283942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urple and white background&#10;&#10;AI-generated content may be incorrect.">
            <a:extLst>
              <a:ext uri="{FF2B5EF4-FFF2-40B4-BE49-F238E27FC236}">
                <a16:creationId xmlns:a16="http://schemas.microsoft.com/office/drawing/2014/main" id="{D6892937-C506-2B8E-EEA4-E3851C72A0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Diagonal Corners Rounded 5">
            <a:extLst>
              <a:ext uri="{FF2B5EF4-FFF2-40B4-BE49-F238E27FC236}">
                <a16:creationId xmlns:a16="http://schemas.microsoft.com/office/drawing/2014/main" id="{237C6F2B-9AA6-A66C-5E68-F398727B4940}"/>
              </a:ext>
            </a:extLst>
          </p:cNvPr>
          <p:cNvSpPr/>
          <p:nvPr/>
        </p:nvSpPr>
        <p:spPr>
          <a:xfrm>
            <a:off x="130629" y="1053838"/>
            <a:ext cx="11930742" cy="5675085"/>
          </a:xfrm>
          <a:prstGeom prst="round2DiagRect">
            <a:avLst/>
          </a:prstGeom>
          <a:solidFill>
            <a:srgbClr val="7B467F"/>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691CB4B7-CA45-8842-F68A-D6636FADFA11}"/>
              </a:ext>
            </a:extLst>
          </p:cNvPr>
          <p:cNvSpPr txBox="1"/>
          <p:nvPr/>
        </p:nvSpPr>
        <p:spPr>
          <a:xfrm>
            <a:off x="130629" y="1465944"/>
            <a:ext cx="12061371" cy="5262979"/>
          </a:xfrm>
          <a:prstGeom prst="rect">
            <a:avLst/>
          </a:prstGeom>
          <a:noFill/>
        </p:spPr>
        <p:txBody>
          <a:bodyPr wrap="square" rtlCol="0">
            <a:spAutoFit/>
          </a:bodyPr>
          <a:lstStyle/>
          <a:p>
            <a:pPr marL="342900" lvl="0" indent="-342900">
              <a:buFont typeface="Wingdings" panose="05000000000000000000" pitchFamily="2" charset="2"/>
              <a:buChar char="q"/>
            </a:pPr>
            <a:r>
              <a:rPr lang="en-GB" sz="2400" dirty="0">
                <a:solidFill>
                  <a:schemeClr val="bg1"/>
                </a:solidFill>
              </a:rPr>
              <a:t>Strengthening </a:t>
            </a:r>
            <a:r>
              <a:rPr lang="en-GB" sz="2400" b="1" dirty="0">
                <a:solidFill>
                  <a:schemeClr val="bg1"/>
                </a:solidFill>
              </a:rPr>
              <a:t>real-time performance monitoring</a:t>
            </a:r>
            <a:r>
              <a:rPr lang="en-GB" sz="2400" dirty="0">
                <a:solidFill>
                  <a:schemeClr val="bg1"/>
                </a:solidFill>
              </a:rPr>
              <a:t> enables early intervention for underperformers and targeted development for high performers.</a:t>
            </a:r>
          </a:p>
          <a:p>
            <a:pPr lvl="0"/>
            <a:endParaRPr lang="en-GB" sz="2400" dirty="0">
              <a:solidFill>
                <a:schemeClr val="bg1"/>
              </a:solidFill>
            </a:endParaRPr>
          </a:p>
          <a:p>
            <a:pPr marL="342900" lvl="0" indent="-342900">
              <a:buFont typeface="Wingdings" panose="05000000000000000000" pitchFamily="2" charset="2"/>
              <a:buChar char="q"/>
            </a:pPr>
            <a:r>
              <a:rPr lang="en-GB" sz="2400" b="1" dirty="0">
                <a:solidFill>
                  <a:schemeClr val="bg1"/>
                </a:solidFill>
              </a:rPr>
              <a:t>Targeted training and development programs</a:t>
            </a:r>
            <a:r>
              <a:rPr lang="en-GB" sz="2400" dirty="0">
                <a:solidFill>
                  <a:schemeClr val="bg1"/>
                </a:solidFill>
              </a:rPr>
              <a:t> will drive measurable improvements in productivity and employee effectiveness.</a:t>
            </a:r>
          </a:p>
          <a:p>
            <a:pPr lvl="0"/>
            <a:endParaRPr lang="en-GB" sz="2400" b="1" dirty="0">
              <a:solidFill>
                <a:schemeClr val="bg1"/>
              </a:solidFill>
            </a:endParaRPr>
          </a:p>
          <a:p>
            <a:pPr marL="342900" lvl="0" indent="-342900">
              <a:buFont typeface="Wingdings" panose="05000000000000000000" pitchFamily="2" charset="2"/>
              <a:buChar char="q"/>
            </a:pPr>
            <a:r>
              <a:rPr lang="en-GB" sz="2400" b="1" dirty="0">
                <a:solidFill>
                  <a:schemeClr val="bg1"/>
                </a:solidFill>
              </a:rPr>
              <a:t>Optimizing benefit investments</a:t>
            </a:r>
            <a:r>
              <a:rPr lang="en-GB" sz="2400" dirty="0">
                <a:solidFill>
                  <a:schemeClr val="bg1"/>
                </a:solidFill>
              </a:rPr>
              <a:t> ensures higher employee engagement while improving return on benefits spending.</a:t>
            </a:r>
          </a:p>
          <a:p>
            <a:pPr lvl="0"/>
            <a:endParaRPr lang="en-GB" sz="2400" b="1" dirty="0">
              <a:solidFill>
                <a:schemeClr val="bg1"/>
              </a:solidFill>
            </a:endParaRPr>
          </a:p>
          <a:p>
            <a:pPr marL="342900" lvl="0" indent="-342900">
              <a:buFont typeface="Wingdings" panose="05000000000000000000" pitchFamily="2" charset="2"/>
              <a:buChar char="q"/>
            </a:pPr>
            <a:r>
              <a:rPr lang="en-GB" sz="2400" b="1" dirty="0">
                <a:solidFill>
                  <a:schemeClr val="bg1"/>
                </a:solidFill>
              </a:rPr>
              <a:t>Integrating performance, benefits, and demographic data</a:t>
            </a:r>
            <a:r>
              <a:rPr lang="en-GB" sz="2400" dirty="0">
                <a:solidFill>
                  <a:schemeClr val="bg1"/>
                </a:solidFill>
              </a:rPr>
              <a:t> enables proactive, data-driven workforce decisions.</a:t>
            </a:r>
          </a:p>
          <a:p>
            <a:pPr lvl="0"/>
            <a:endParaRPr lang="en-GB" sz="2400" dirty="0">
              <a:solidFill>
                <a:schemeClr val="bg1"/>
              </a:solidFill>
            </a:endParaRPr>
          </a:p>
          <a:p>
            <a:pPr marL="342900" lvl="0" indent="-342900">
              <a:buFont typeface="Wingdings" panose="05000000000000000000" pitchFamily="2" charset="2"/>
              <a:buChar char="q"/>
            </a:pPr>
            <a:r>
              <a:rPr lang="en-GB" sz="2400" dirty="0">
                <a:solidFill>
                  <a:schemeClr val="bg1"/>
                </a:solidFill>
              </a:rPr>
              <a:t>This unified strategy will </a:t>
            </a:r>
            <a:r>
              <a:rPr lang="en-GB" sz="2400" b="1" dirty="0">
                <a:solidFill>
                  <a:schemeClr val="bg1"/>
                </a:solidFill>
              </a:rPr>
              <a:t>improve retention, productivity, and organizational resilience</a:t>
            </a:r>
            <a:r>
              <a:rPr lang="en-GB" sz="2400" dirty="0">
                <a:solidFill>
                  <a:schemeClr val="bg1"/>
                </a:solidFill>
              </a:rPr>
              <a:t>, supporting long-term business growth.</a:t>
            </a:r>
          </a:p>
        </p:txBody>
      </p:sp>
      <p:sp>
        <p:nvSpPr>
          <p:cNvPr id="7" name="TextBox 6">
            <a:extLst>
              <a:ext uri="{FF2B5EF4-FFF2-40B4-BE49-F238E27FC236}">
                <a16:creationId xmlns:a16="http://schemas.microsoft.com/office/drawing/2014/main" id="{1BB234EB-6BA3-9B9C-2D64-87412984CA29}"/>
              </a:ext>
            </a:extLst>
          </p:cNvPr>
          <p:cNvSpPr txBox="1"/>
          <p:nvPr/>
        </p:nvSpPr>
        <p:spPr>
          <a:xfrm>
            <a:off x="4252687" y="148197"/>
            <a:ext cx="3367314" cy="584775"/>
          </a:xfrm>
          <a:prstGeom prst="rect">
            <a:avLst/>
          </a:prstGeom>
          <a:noFill/>
        </p:spPr>
        <p:txBody>
          <a:bodyPr wrap="square" rtlCol="0">
            <a:spAutoFit/>
          </a:bodyPr>
          <a:lstStyle/>
          <a:p>
            <a:pPr algn="ctr"/>
            <a:r>
              <a:rPr lang="en-GB" sz="3200" b="1" dirty="0">
                <a:solidFill>
                  <a:schemeClr val="bg1"/>
                </a:solidFill>
              </a:rPr>
              <a:t>CONCLUSION</a:t>
            </a:r>
          </a:p>
        </p:txBody>
      </p:sp>
    </p:spTree>
    <p:extLst>
      <p:ext uri="{BB962C8B-B14F-4D97-AF65-F5344CB8AC3E}">
        <p14:creationId xmlns:p14="http://schemas.microsoft.com/office/powerpoint/2010/main" val="31300150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6CE1C-217E-D820-0292-D1A5DF2F3C09}"/>
            </a:ext>
          </a:extLst>
        </p:cNvPr>
        <p:cNvGrpSpPr/>
        <p:nvPr/>
      </p:nvGrpSpPr>
      <p:grpSpPr>
        <a:xfrm>
          <a:off x="0" y="0"/>
          <a:ext cx="0" cy="0"/>
          <a:chOff x="0" y="0"/>
          <a:chExt cx="0" cy="0"/>
        </a:xfrm>
      </p:grpSpPr>
      <p:pic>
        <p:nvPicPr>
          <p:cNvPr id="3" name="Picture 2" descr="A purple and white background&#10;&#10;AI-generated content may be incorrect.">
            <a:extLst>
              <a:ext uri="{FF2B5EF4-FFF2-40B4-BE49-F238E27FC236}">
                <a16:creationId xmlns:a16="http://schemas.microsoft.com/office/drawing/2014/main" id="{CB5827DE-F675-6B51-10C5-1B16AC2F82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26DAA7FF-CC39-0C15-CDE2-B6F39245B7FB}"/>
              </a:ext>
            </a:extLst>
          </p:cNvPr>
          <p:cNvSpPr txBox="1"/>
          <p:nvPr/>
        </p:nvSpPr>
        <p:spPr>
          <a:xfrm>
            <a:off x="4122057" y="3106241"/>
            <a:ext cx="6023429" cy="769441"/>
          </a:xfrm>
          <a:prstGeom prst="rect">
            <a:avLst/>
          </a:prstGeom>
          <a:noFill/>
        </p:spPr>
        <p:txBody>
          <a:bodyPr wrap="square" rtlCol="0">
            <a:spAutoFit/>
          </a:bodyPr>
          <a:lstStyle/>
          <a:p>
            <a:r>
              <a:rPr lang="en-GB" sz="4400" b="1" spc="50" dirty="0">
                <a:ln w="9525" cmpd="sng">
                  <a:solidFill>
                    <a:schemeClr val="accent1"/>
                  </a:solidFill>
                  <a:prstDash val="solid"/>
                </a:ln>
                <a:solidFill>
                  <a:srgbClr val="70AD47">
                    <a:tint val="1000"/>
                  </a:srgbClr>
                </a:solidFill>
                <a:effectLst>
                  <a:glow rad="38100">
                    <a:schemeClr val="accent1">
                      <a:alpha val="40000"/>
                    </a:schemeClr>
                  </a:glow>
                </a:effectLst>
              </a:rPr>
              <a:t>THANK YOU</a:t>
            </a:r>
          </a:p>
        </p:txBody>
      </p:sp>
    </p:spTree>
    <p:extLst>
      <p:ext uri="{BB962C8B-B14F-4D97-AF65-F5344CB8AC3E}">
        <p14:creationId xmlns:p14="http://schemas.microsoft.com/office/powerpoint/2010/main" val="3458397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14CFA-B302-34EA-778F-2C0B66D7C2F6}"/>
            </a:ext>
          </a:extLst>
        </p:cNvPr>
        <p:cNvGrpSpPr/>
        <p:nvPr/>
      </p:nvGrpSpPr>
      <p:grpSpPr>
        <a:xfrm>
          <a:off x="0" y="0"/>
          <a:ext cx="0" cy="0"/>
          <a:chOff x="0" y="0"/>
          <a:chExt cx="0" cy="0"/>
        </a:xfrm>
      </p:grpSpPr>
      <p:pic>
        <p:nvPicPr>
          <p:cNvPr id="4" name="Picture 3" descr="A purple background with white text&#10;&#10;AI-generated content may be incorrect.">
            <a:extLst>
              <a:ext uri="{FF2B5EF4-FFF2-40B4-BE49-F238E27FC236}">
                <a16:creationId xmlns:a16="http://schemas.microsoft.com/office/drawing/2014/main" id="{33B530CE-B785-41AD-4D0F-2ADC4D9970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42408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48203-5483-FB3F-C7C9-2783C41D5CBD}"/>
            </a:ext>
          </a:extLst>
        </p:cNvPr>
        <p:cNvGrpSpPr/>
        <p:nvPr/>
      </p:nvGrpSpPr>
      <p:grpSpPr>
        <a:xfrm>
          <a:off x="0" y="0"/>
          <a:ext cx="0" cy="0"/>
          <a:chOff x="0" y="0"/>
          <a:chExt cx="0" cy="0"/>
        </a:xfrm>
      </p:grpSpPr>
      <p:pic>
        <p:nvPicPr>
          <p:cNvPr id="3" name="Picture 2" descr="A purple and white text on a purple background&#10;&#10;AI-generated content may be incorrect.">
            <a:extLst>
              <a:ext uri="{FF2B5EF4-FFF2-40B4-BE49-F238E27FC236}">
                <a16:creationId xmlns:a16="http://schemas.microsoft.com/office/drawing/2014/main" id="{E8AD735E-0761-BD8F-E739-B0966787B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24658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EB68B-0D3B-E654-9D79-019D5836743F}"/>
            </a:ext>
          </a:extLst>
        </p:cNvPr>
        <p:cNvGrpSpPr/>
        <p:nvPr/>
      </p:nvGrpSpPr>
      <p:grpSpPr>
        <a:xfrm>
          <a:off x="0" y="0"/>
          <a:ext cx="0" cy="0"/>
          <a:chOff x="0" y="0"/>
          <a:chExt cx="0" cy="0"/>
        </a:xfrm>
      </p:grpSpPr>
      <p:pic>
        <p:nvPicPr>
          <p:cNvPr id="4" name="Picture 3" descr="A purple and white background&#10;&#10;AI-generated content may be incorrect.">
            <a:extLst>
              <a:ext uri="{FF2B5EF4-FFF2-40B4-BE49-F238E27FC236}">
                <a16:creationId xmlns:a16="http://schemas.microsoft.com/office/drawing/2014/main" id="{45A1B643-D9A7-296B-5357-947FA06FB5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14939A9B-4A95-C001-A7AF-6DF452E115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32474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EEAB8-1348-3DD0-3389-D0711086CDC5}"/>
            </a:ext>
          </a:extLst>
        </p:cNvPr>
        <p:cNvGrpSpPr/>
        <p:nvPr/>
      </p:nvGrpSpPr>
      <p:grpSpPr>
        <a:xfrm>
          <a:off x="0" y="0"/>
          <a:ext cx="0" cy="0"/>
          <a:chOff x="0" y="0"/>
          <a:chExt cx="0" cy="0"/>
        </a:xfrm>
      </p:grpSpPr>
      <p:pic>
        <p:nvPicPr>
          <p:cNvPr id="4" name="Picture 3" descr="A purple and white background&#10;&#10;AI-generated content may be incorrect.">
            <a:extLst>
              <a:ext uri="{FF2B5EF4-FFF2-40B4-BE49-F238E27FC236}">
                <a16:creationId xmlns:a16="http://schemas.microsoft.com/office/drawing/2014/main" id="{AEA9ECE9-40CB-3ABE-26C9-492A8D9EB8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descr="A screenshot of a computer&#10;&#10;AI-generated content may be incorrect.">
            <a:extLst>
              <a:ext uri="{FF2B5EF4-FFF2-40B4-BE49-F238E27FC236}">
                <a16:creationId xmlns:a16="http://schemas.microsoft.com/office/drawing/2014/main" id="{8BF7DB35-9E74-AEA5-5A49-5458047555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2192000" cy="6857999"/>
          </a:xfrm>
          <a:prstGeom prst="rect">
            <a:avLst/>
          </a:prstGeom>
        </p:spPr>
      </p:pic>
    </p:spTree>
    <p:extLst>
      <p:ext uri="{BB962C8B-B14F-4D97-AF65-F5344CB8AC3E}">
        <p14:creationId xmlns:p14="http://schemas.microsoft.com/office/powerpoint/2010/main" val="1181142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E3BE4-6488-9843-1DDF-F47F3C02D33A}"/>
            </a:ext>
          </a:extLst>
        </p:cNvPr>
        <p:cNvGrpSpPr/>
        <p:nvPr/>
      </p:nvGrpSpPr>
      <p:grpSpPr>
        <a:xfrm>
          <a:off x="0" y="0"/>
          <a:ext cx="0" cy="0"/>
          <a:chOff x="0" y="0"/>
          <a:chExt cx="0" cy="0"/>
        </a:xfrm>
      </p:grpSpPr>
      <p:pic>
        <p:nvPicPr>
          <p:cNvPr id="4" name="Picture 3" descr="A purple and white background&#10;&#10;AI-generated content may be incorrect.">
            <a:extLst>
              <a:ext uri="{FF2B5EF4-FFF2-40B4-BE49-F238E27FC236}">
                <a16:creationId xmlns:a16="http://schemas.microsoft.com/office/drawing/2014/main" id="{9CF1E194-3399-963B-4042-9D2BE6D929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descr="A screenshot of a computer&#10;&#10;AI-generated content may be incorrect.">
            <a:extLst>
              <a:ext uri="{FF2B5EF4-FFF2-40B4-BE49-F238E27FC236}">
                <a16:creationId xmlns:a16="http://schemas.microsoft.com/office/drawing/2014/main" id="{8F575307-FD81-ACDF-8A23-FB3977C326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Tree>
    <p:extLst>
      <p:ext uri="{BB962C8B-B14F-4D97-AF65-F5344CB8AC3E}">
        <p14:creationId xmlns:p14="http://schemas.microsoft.com/office/powerpoint/2010/main" val="13197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D17B9-2933-BF75-EC8D-ED81F430493D}"/>
            </a:ext>
          </a:extLst>
        </p:cNvPr>
        <p:cNvGrpSpPr/>
        <p:nvPr/>
      </p:nvGrpSpPr>
      <p:grpSpPr>
        <a:xfrm>
          <a:off x="0" y="0"/>
          <a:ext cx="0" cy="0"/>
          <a:chOff x="0" y="0"/>
          <a:chExt cx="0" cy="0"/>
        </a:xfrm>
      </p:grpSpPr>
      <p:pic>
        <p:nvPicPr>
          <p:cNvPr id="11" name="Picture 10" descr="A purple and white background with white text&#10;&#10;AI-generated content may be incorrect.">
            <a:extLst>
              <a:ext uri="{FF2B5EF4-FFF2-40B4-BE49-F238E27FC236}">
                <a16:creationId xmlns:a16="http://schemas.microsoft.com/office/drawing/2014/main" id="{04E3A13C-3797-B7F5-A297-AB1C8E4949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Rounded Corners 11">
            <a:extLst>
              <a:ext uri="{FF2B5EF4-FFF2-40B4-BE49-F238E27FC236}">
                <a16:creationId xmlns:a16="http://schemas.microsoft.com/office/drawing/2014/main" id="{D711E6ED-4B85-FFDD-C984-4560AE46A4E3}"/>
              </a:ext>
            </a:extLst>
          </p:cNvPr>
          <p:cNvSpPr/>
          <p:nvPr/>
        </p:nvSpPr>
        <p:spPr>
          <a:xfrm>
            <a:off x="319314" y="2481943"/>
            <a:ext cx="2336800" cy="1727200"/>
          </a:xfrm>
          <a:prstGeom prst="roundRect">
            <a:avLst/>
          </a:prstGeom>
          <a:solidFill>
            <a:srgbClr val="7B467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Rounded Corners 12">
            <a:extLst>
              <a:ext uri="{FF2B5EF4-FFF2-40B4-BE49-F238E27FC236}">
                <a16:creationId xmlns:a16="http://schemas.microsoft.com/office/drawing/2014/main" id="{6432A135-10F8-DA80-CC57-713FD64FB857}"/>
              </a:ext>
            </a:extLst>
          </p:cNvPr>
          <p:cNvSpPr/>
          <p:nvPr/>
        </p:nvSpPr>
        <p:spPr>
          <a:xfrm>
            <a:off x="3127828" y="2442029"/>
            <a:ext cx="2336800" cy="1727200"/>
          </a:xfrm>
          <a:prstGeom prst="roundRect">
            <a:avLst/>
          </a:prstGeom>
          <a:solidFill>
            <a:srgbClr val="7B467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B4F1E3A9-AE8F-33F8-9CF4-ACF7D6E01E64}"/>
              </a:ext>
            </a:extLst>
          </p:cNvPr>
          <p:cNvSpPr/>
          <p:nvPr/>
        </p:nvSpPr>
        <p:spPr>
          <a:xfrm>
            <a:off x="6371770" y="2442029"/>
            <a:ext cx="2336800" cy="1727200"/>
          </a:xfrm>
          <a:prstGeom prst="roundRect">
            <a:avLst/>
          </a:prstGeom>
          <a:solidFill>
            <a:srgbClr val="7B467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2CB03725-F9CC-0F0D-2C30-EB4CBD0E0252}"/>
              </a:ext>
            </a:extLst>
          </p:cNvPr>
          <p:cNvSpPr/>
          <p:nvPr/>
        </p:nvSpPr>
        <p:spPr>
          <a:xfrm>
            <a:off x="9281885" y="2442029"/>
            <a:ext cx="2336800" cy="1727200"/>
          </a:xfrm>
          <a:prstGeom prst="roundRect">
            <a:avLst/>
          </a:prstGeom>
          <a:solidFill>
            <a:srgbClr val="7B467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Rounded Corners 15">
            <a:extLst>
              <a:ext uri="{FF2B5EF4-FFF2-40B4-BE49-F238E27FC236}">
                <a16:creationId xmlns:a16="http://schemas.microsoft.com/office/drawing/2014/main" id="{D0C65919-EE90-658A-9CEB-709D0ADF3574}"/>
              </a:ext>
            </a:extLst>
          </p:cNvPr>
          <p:cNvSpPr/>
          <p:nvPr/>
        </p:nvSpPr>
        <p:spPr>
          <a:xfrm>
            <a:off x="319314" y="4822372"/>
            <a:ext cx="2336800" cy="1727200"/>
          </a:xfrm>
          <a:prstGeom prst="roundRect">
            <a:avLst/>
          </a:prstGeom>
          <a:solidFill>
            <a:srgbClr val="7B467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Rounded Corners 16">
            <a:extLst>
              <a:ext uri="{FF2B5EF4-FFF2-40B4-BE49-F238E27FC236}">
                <a16:creationId xmlns:a16="http://schemas.microsoft.com/office/drawing/2014/main" id="{50341961-E2B6-92B0-9882-CDADF1BCBE74}"/>
              </a:ext>
            </a:extLst>
          </p:cNvPr>
          <p:cNvSpPr/>
          <p:nvPr/>
        </p:nvSpPr>
        <p:spPr>
          <a:xfrm>
            <a:off x="3127828" y="4822372"/>
            <a:ext cx="2336800" cy="1727200"/>
          </a:xfrm>
          <a:prstGeom prst="roundRect">
            <a:avLst/>
          </a:prstGeom>
          <a:solidFill>
            <a:srgbClr val="7B467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E3588020-BC3B-04EA-26BD-DD309DAB86EF}"/>
              </a:ext>
            </a:extLst>
          </p:cNvPr>
          <p:cNvSpPr/>
          <p:nvPr/>
        </p:nvSpPr>
        <p:spPr>
          <a:xfrm>
            <a:off x="6371770" y="4822372"/>
            <a:ext cx="2336800" cy="1727200"/>
          </a:xfrm>
          <a:prstGeom prst="roundRect">
            <a:avLst/>
          </a:prstGeom>
          <a:solidFill>
            <a:srgbClr val="7B467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50235288-24F1-67CE-C37D-F25BCA000286}"/>
              </a:ext>
            </a:extLst>
          </p:cNvPr>
          <p:cNvSpPr/>
          <p:nvPr/>
        </p:nvSpPr>
        <p:spPr>
          <a:xfrm>
            <a:off x="9270999" y="4806723"/>
            <a:ext cx="2336800" cy="1727200"/>
          </a:xfrm>
          <a:prstGeom prst="roundRect">
            <a:avLst/>
          </a:prstGeom>
          <a:solidFill>
            <a:srgbClr val="7B467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 name="Picture 20" descr="A purple and black rectangle with white text&#10;&#10;AI-generated content may be incorrect.">
            <a:extLst>
              <a:ext uri="{FF2B5EF4-FFF2-40B4-BE49-F238E27FC236}">
                <a16:creationId xmlns:a16="http://schemas.microsoft.com/office/drawing/2014/main" id="{BF821E01-6AF1-E549-92E1-375B8FE34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975" y="2627085"/>
            <a:ext cx="2119538" cy="1467757"/>
          </a:xfrm>
          <a:prstGeom prst="rect">
            <a:avLst/>
          </a:prstGeom>
        </p:spPr>
      </p:pic>
      <p:pic>
        <p:nvPicPr>
          <p:cNvPr id="23" name="Picture 22" descr="A purple and black rectangle with white text&#10;&#10;AI-generated content may be incorrect.">
            <a:extLst>
              <a:ext uri="{FF2B5EF4-FFF2-40B4-BE49-F238E27FC236}">
                <a16:creationId xmlns:a16="http://schemas.microsoft.com/office/drawing/2014/main" id="{A30FB139-5CFC-8E56-0E9E-999BE3FEDD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9429" y="2606901"/>
            <a:ext cx="2126342" cy="1393372"/>
          </a:xfrm>
          <a:prstGeom prst="rect">
            <a:avLst/>
          </a:prstGeom>
        </p:spPr>
      </p:pic>
      <p:pic>
        <p:nvPicPr>
          <p:cNvPr id="25" name="Picture 24" descr="A purple and white sign with white text&#10;&#10;AI-generated content may be incorrect.">
            <a:extLst>
              <a:ext uri="{FF2B5EF4-FFF2-40B4-BE49-F238E27FC236}">
                <a16:creationId xmlns:a16="http://schemas.microsoft.com/office/drawing/2014/main" id="{3BDEC32F-0A7C-52C6-6F27-9E8E63EE12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9429" y="4925335"/>
            <a:ext cx="2126342" cy="1489979"/>
          </a:xfrm>
          <a:prstGeom prst="rect">
            <a:avLst/>
          </a:prstGeom>
        </p:spPr>
      </p:pic>
      <p:pic>
        <p:nvPicPr>
          <p:cNvPr id="27" name="Picture 26" descr="A purple and white sign with white text&#10;&#10;AI-generated content may be incorrect.">
            <a:extLst>
              <a:ext uri="{FF2B5EF4-FFF2-40B4-BE49-F238E27FC236}">
                <a16:creationId xmlns:a16="http://schemas.microsoft.com/office/drawing/2014/main" id="{B3EACAE7-E41C-201A-E986-5F8CC4E72E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87886" y="2581500"/>
            <a:ext cx="2104570" cy="1418773"/>
          </a:xfrm>
          <a:prstGeom prst="rect">
            <a:avLst/>
          </a:prstGeom>
        </p:spPr>
      </p:pic>
      <p:pic>
        <p:nvPicPr>
          <p:cNvPr id="29" name="Picture 28" descr="A purple and white sign with white text&#10;&#10;AI-generated content may be incorrect.">
            <a:extLst>
              <a:ext uri="{FF2B5EF4-FFF2-40B4-BE49-F238E27FC236}">
                <a16:creationId xmlns:a16="http://schemas.microsoft.com/office/drawing/2014/main" id="{316746E3-C4D1-8452-3750-7AEFDAC0C9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83485" y="2606900"/>
            <a:ext cx="2111829" cy="1487941"/>
          </a:xfrm>
          <a:prstGeom prst="rect">
            <a:avLst/>
          </a:prstGeom>
        </p:spPr>
      </p:pic>
      <p:pic>
        <p:nvPicPr>
          <p:cNvPr id="31" name="Picture 30" descr="A purple and white sign with white text&#10;&#10;AI-generated content may be incorrect.">
            <a:extLst>
              <a:ext uri="{FF2B5EF4-FFF2-40B4-BE49-F238E27FC236}">
                <a16:creationId xmlns:a16="http://schemas.microsoft.com/office/drawing/2014/main" id="{6D892795-1018-7FEE-76C6-A852C3DC647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87886" y="4925334"/>
            <a:ext cx="2104570" cy="1489979"/>
          </a:xfrm>
          <a:prstGeom prst="rect">
            <a:avLst/>
          </a:prstGeom>
        </p:spPr>
      </p:pic>
      <p:pic>
        <p:nvPicPr>
          <p:cNvPr id="33" name="Picture 32" descr="A purple and white sign with white text&#10;&#10;AI-generated content may be incorrect.">
            <a:extLst>
              <a:ext uri="{FF2B5EF4-FFF2-40B4-BE49-F238E27FC236}">
                <a16:creationId xmlns:a16="http://schemas.microsoft.com/office/drawing/2014/main" id="{B41BE458-1453-C8AF-2068-C569B6F13F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83484" y="4943476"/>
            <a:ext cx="2111829" cy="1471837"/>
          </a:xfrm>
          <a:prstGeom prst="rect">
            <a:avLst/>
          </a:prstGeom>
        </p:spPr>
      </p:pic>
      <p:pic>
        <p:nvPicPr>
          <p:cNvPr id="35" name="Picture 34" descr="A purple and white sign with white text&#10;&#10;AI-generated content may be incorrect.">
            <a:extLst>
              <a:ext uri="{FF2B5EF4-FFF2-40B4-BE49-F238E27FC236}">
                <a16:creationId xmlns:a16="http://schemas.microsoft.com/office/drawing/2014/main" id="{7F8FD041-FF82-FF64-7639-DCDB28146A6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4587" y="4925333"/>
            <a:ext cx="2160812" cy="1489979"/>
          </a:xfrm>
          <a:prstGeom prst="rect">
            <a:avLst/>
          </a:prstGeom>
        </p:spPr>
      </p:pic>
    </p:spTree>
    <p:extLst>
      <p:ext uri="{BB962C8B-B14F-4D97-AF65-F5344CB8AC3E}">
        <p14:creationId xmlns:p14="http://schemas.microsoft.com/office/powerpoint/2010/main" val="1601630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7E51-7C2B-0470-152D-640AD81E4583}"/>
            </a:ext>
          </a:extLst>
        </p:cNvPr>
        <p:cNvGrpSpPr/>
        <p:nvPr/>
      </p:nvGrpSpPr>
      <p:grpSpPr>
        <a:xfrm>
          <a:off x="0" y="0"/>
          <a:ext cx="0" cy="0"/>
          <a:chOff x="0" y="0"/>
          <a:chExt cx="0" cy="0"/>
        </a:xfrm>
      </p:grpSpPr>
      <p:pic>
        <p:nvPicPr>
          <p:cNvPr id="4" name="Picture 3" descr="A purple and white background&#10;&#10;AI-generated content may be incorrect.">
            <a:extLst>
              <a:ext uri="{FF2B5EF4-FFF2-40B4-BE49-F238E27FC236}">
                <a16:creationId xmlns:a16="http://schemas.microsoft.com/office/drawing/2014/main" id="{02B5AFA9-FC69-B87F-A9E0-2C926B94DF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92984D68-B770-35A7-FB86-89138FE63DBC}"/>
              </a:ext>
            </a:extLst>
          </p:cNvPr>
          <p:cNvSpPr/>
          <p:nvPr/>
        </p:nvSpPr>
        <p:spPr>
          <a:xfrm>
            <a:off x="7416801" y="1665514"/>
            <a:ext cx="4630056" cy="5040085"/>
          </a:xfrm>
          <a:prstGeom prst="rect">
            <a:avLst/>
          </a:prstGeom>
          <a:solidFill>
            <a:srgbClr val="7D4A7C"/>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descr="A pie chart with text&#10;&#10;AI-generated content may be incorrect.">
            <a:extLst>
              <a:ext uri="{FF2B5EF4-FFF2-40B4-BE49-F238E27FC236}">
                <a16:creationId xmlns:a16="http://schemas.microsoft.com/office/drawing/2014/main" id="{5A0B600C-A2DD-9166-84C4-4B67EC6BF2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6629" y="1866900"/>
            <a:ext cx="4470399" cy="4722585"/>
          </a:xfrm>
          <a:prstGeom prst="rect">
            <a:avLst/>
          </a:prstGeom>
        </p:spPr>
      </p:pic>
      <p:sp>
        <p:nvSpPr>
          <p:cNvPr id="8" name="Rectangle 7">
            <a:extLst>
              <a:ext uri="{FF2B5EF4-FFF2-40B4-BE49-F238E27FC236}">
                <a16:creationId xmlns:a16="http://schemas.microsoft.com/office/drawing/2014/main" id="{1EC8D4D1-620F-42A9-A687-E5E0E3B4DB48}"/>
              </a:ext>
            </a:extLst>
          </p:cNvPr>
          <p:cNvSpPr/>
          <p:nvPr/>
        </p:nvSpPr>
        <p:spPr>
          <a:xfrm>
            <a:off x="81645" y="885371"/>
            <a:ext cx="3242126" cy="5820227"/>
          </a:xfrm>
          <a:prstGeom prst="rect">
            <a:avLst/>
          </a:prstGeom>
          <a:solidFill>
            <a:srgbClr val="7D4A7C"/>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Diagonal Corners Snipped 12">
            <a:extLst>
              <a:ext uri="{FF2B5EF4-FFF2-40B4-BE49-F238E27FC236}">
                <a16:creationId xmlns:a16="http://schemas.microsoft.com/office/drawing/2014/main" id="{B714C1EA-45D7-2E83-CA3C-3BDD3BD426EF}"/>
              </a:ext>
            </a:extLst>
          </p:cNvPr>
          <p:cNvSpPr/>
          <p:nvPr/>
        </p:nvSpPr>
        <p:spPr>
          <a:xfrm>
            <a:off x="3922490" y="1088571"/>
            <a:ext cx="3325575" cy="2997206"/>
          </a:xfrm>
          <a:prstGeom prst="snip2DiagRect">
            <a:avLst/>
          </a:prstGeom>
          <a:solidFill>
            <a:srgbClr val="7B467F"/>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tangle: Diagonal Corners Snipped 13">
            <a:extLst>
              <a:ext uri="{FF2B5EF4-FFF2-40B4-BE49-F238E27FC236}">
                <a16:creationId xmlns:a16="http://schemas.microsoft.com/office/drawing/2014/main" id="{04D91D64-810D-C157-4B40-F823BEBEDBAA}"/>
              </a:ext>
            </a:extLst>
          </p:cNvPr>
          <p:cNvSpPr/>
          <p:nvPr/>
        </p:nvSpPr>
        <p:spPr>
          <a:xfrm>
            <a:off x="3403599" y="4206995"/>
            <a:ext cx="3038926" cy="2415145"/>
          </a:xfrm>
          <a:prstGeom prst="snip2DiagRect">
            <a:avLst/>
          </a:prstGeom>
          <a:solidFill>
            <a:srgbClr val="7B467F"/>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BA43738E-BE84-7697-8747-5AFBC1241037}"/>
              </a:ext>
            </a:extLst>
          </p:cNvPr>
          <p:cNvSpPr txBox="1"/>
          <p:nvPr/>
        </p:nvSpPr>
        <p:spPr>
          <a:xfrm>
            <a:off x="4078518" y="1341005"/>
            <a:ext cx="3082457" cy="2554545"/>
          </a:xfrm>
          <a:prstGeom prst="rect">
            <a:avLst/>
          </a:prstGeom>
          <a:noFill/>
        </p:spPr>
        <p:txBody>
          <a:bodyPr wrap="square" rtlCol="0">
            <a:spAutoFit/>
          </a:bodyPr>
          <a:lstStyle/>
          <a:p>
            <a:r>
              <a:rPr lang="en-GB" sz="2000" dirty="0">
                <a:solidFill>
                  <a:schemeClr val="bg1"/>
                </a:solidFill>
                <a:latin typeface="Century Gothic" panose="020B0502020202020204" pitchFamily="34" charset="0"/>
              </a:rPr>
              <a:t>The Performance Score is </a:t>
            </a:r>
            <a:r>
              <a:rPr lang="en-GB" sz="2000" dirty="0">
                <a:solidFill>
                  <a:srgbClr val="00B050"/>
                </a:solidFill>
                <a:latin typeface="Century Gothic" panose="020B0502020202020204" pitchFamily="34" charset="0"/>
              </a:rPr>
              <a:t>High</a:t>
            </a:r>
            <a:r>
              <a:rPr lang="en-GB" sz="2000" dirty="0">
                <a:solidFill>
                  <a:schemeClr val="bg1"/>
                </a:solidFill>
                <a:latin typeface="Century Gothic" panose="020B0502020202020204" pitchFamily="34" charset="0"/>
              </a:rPr>
              <a:t> in the </a:t>
            </a:r>
            <a:r>
              <a:rPr lang="en-GB" sz="2000" b="1" dirty="0">
                <a:solidFill>
                  <a:srgbClr val="00B050"/>
                </a:solidFill>
                <a:latin typeface="Century Gothic" panose="020B0502020202020204" pitchFamily="34" charset="0"/>
              </a:rPr>
              <a:t>Marketing(75%)</a:t>
            </a:r>
            <a:r>
              <a:rPr lang="en-GB" sz="2000" b="1" dirty="0">
                <a:solidFill>
                  <a:schemeClr val="bg1"/>
                </a:solidFill>
                <a:latin typeface="Century Gothic" panose="020B0502020202020204" pitchFamily="34" charset="0"/>
              </a:rPr>
              <a:t> and </a:t>
            </a:r>
            <a:r>
              <a:rPr lang="en-GB" sz="2000" b="1" dirty="0">
                <a:solidFill>
                  <a:srgbClr val="00B050"/>
                </a:solidFill>
                <a:latin typeface="Century Gothic" panose="020B0502020202020204" pitchFamily="34" charset="0"/>
              </a:rPr>
              <a:t>IT Department(73%) </a:t>
            </a:r>
            <a:r>
              <a:rPr lang="en-GB" sz="2000" dirty="0">
                <a:solidFill>
                  <a:schemeClr val="bg1"/>
                </a:solidFill>
                <a:latin typeface="Century Gothic" panose="020B0502020202020204" pitchFamily="34" charset="0"/>
              </a:rPr>
              <a:t>and </a:t>
            </a:r>
            <a:r>
              <a:rPr lang="en-GB" sz="2000" dirty="0">
                <a:solidFill>
                  <a:srgbClr val="FF0000"/>
                </a:solidFill>
                <a:latin typeface="Century Gothic" panose="020B0502020202020204" pitchFamily="34" charset="0"/>
              </a:rPr>
              <a:t>Low </a:t>
            </a:r>
            <a:r>
              <a:rPr lang="en-GB" sz="2000" dirty="0">
                <a:solidFill>
                  <a:schemeClr val="bg1"/>
                </a:solidFill>
                <a:latin typeface="Century Gothic" panose="020B0502020202020204" pitchFamily="34" charset="0"/>
              </a:rPr>
              <a:t>in the </a:t>
            </a:r>
            <a:r>
              <a:rPr lang="en-GB" sz="2000" b="1" dirty="0">
                <a:solidFill>
                  <a:srgbClr val="FF0000"/>
                </a:solidFill>
                <a:latin typeface="Century Gothic" panose="020B0502020202020204" pitchFamily="34" charset="0"/>
              </a:rPr>
              <a:t>HR(68%), Legal(68%) </a:t>
            </a:r>
            <a:r>
              <a:rPr lang="en-GB" sz="2000" b="1" dirty="0">
                <a:solidFill>
                  <a:schemeClr val="bg1"/>
                </a:solidFill>
                <a:latin typeface="Century Gothic" panose="020B0502020202020204" pitchFamily="34" charset="0"/>
              </a:rPr>
              <a:t>and </a:t>
            </a:r>
            <a:r>
              <a:rPr lang="en-GB" sz="2000" b="1" dirty="0">
                <a:solidFill>
                  <a:srgbClr val="FF0000"/>
                </a:solidFill>
                <a:latin typeface="Century Gothic" panose="020B0502020202020204" pitchFamily="34" charset="0"/>
              </a:rPr>
              <a:t>Finance(67%) </a:t>
            </a:r>
            <a:r>
              <a:rPr lang="en-GB" sz="2000" dirty="0">
                <a:solidFill>
                  <a:schemeClr val="bg1"/>
                </a:solidFill>
                <a:latin typeface="Century Gothic" panose="020B0502020202020204" pitchFamily="34" charset="0"/>
              </a:rPr>
              <a:t>Department</a:t>
            </a:r>
          </a:p>
        </p:txBody>
      </p:sp>
      <p:sp>
        <p:nvSpPr>
          <p:cNvPr id="16" name="TextBox 15">
            <a:extLst>
              <a:ext uri="{FF2B5EF4-FFF2-40B4-BE49-F238E27FC236}">
                <a16:creationId xmlns:a16="http://schemas.microsoft.com/office/drawing/2014/main" id="{D981913C-3E2A-0924-C929-14ADF37FDB0B}"/>
              </a:ext>
            </a:extLst>
          </p:cNvPr>
          <p:cNvSpPr txBox="1"/>
          <p:nvPr/>
        </p:nvSpPr>
        <p:spPr>
          <a:xfrm>
            <a:off x="3447142" y="4643844"/>
            <a:ext cx="2844800" cy="1323439"/>
          </a:xfrm>
          <a:prstGeom prst="rect">
            <a:avLst/>
          </a:prstGeom>
          <a:noFill/>
        </p:spPr>
        <p:txBody>
          <a:bodyPr wrap="square" rtlCol="0">
            <a:spAutoFit/>
          </a:bodyPr>
          <a:lstStyle/>
          <a:p>
            <a:r>
              <a:rPr lang="en-GB" sz="2000" dirty="0">
                <a:solidFill>
                  <a:schemeClr val="bg1"/>
                </a:solidFill>
                <a:latin typeface="Century Gothic" panose="020B0502020202020204" pitchFamily="34" charset="0"/>
              </a:rPr>
              <a:t>The Performance Distribution is </a:t>
            </a:r>
            <a:r>
              <a:rPr lang="en-GB" sz="2000" b="1" dirty="0">
                <a:solidFill>
                  <a:srgbClr val="FF0000"/>
                </a:solidFill>
                <a:latin typeface="Century Gothic" panose="020B0502020202020204" pitchFamily="34" charset="0"/>
              </a:rPr>
              <a:t>Low</a:t>
            </a:r>
            <a:r>
              <a:rPr lang="en-GB" sz="2000" dirty="0">
                <a:solidFill>
                  <a:schemeClr val="bg1"/>
                </a:solidFill>
                <a:latin typeface="Century Gothic" panose="020B0502020202020204" pitchFamily="34" charset="0"/>
              </a:rPr>
              <a:t> in both </a:t>
            </a:r>
            <a:r>
              <a:rPr lang="en-GB" sz="2000" b="1" dirty="0">
                <a:solidFill>
                  <a:srgbClr val="FF0000"/>
                </a:solidFill>
                <a:latin typeface="Century Gothic" panose="020B0502020202020204" pitchFamily="34" charset="0"/>
              </a:rPr>
              <a:t>HR, Legal </a:t>
            </a:r>
            <a:r>
              <a:rPr lang="en-GB" sz="2000" dirty="0">
                <a:solidFill>
                  <a:schemeClr val="bg1"/>
                </a:solidFill>
                <a:latin typeface="Century Gothic" panose="020B0502020202020204" pitchFamily="34" charset="0"/>
              </a:rPr>
              <a:t>and </a:t>
            </a:r>
            <a:r>
              <a:rPr lang="en-GB" sz="2000" b="1" dirty="0">
                <a:solidFill>
                  <a:srgbClr val="FF0000"/>
                </a:solidFill>
                <a:latin typeface="Century Gothic" panose="020B0502020202020204" pitchFamily="34" charset="0"/>
              </a:rPr>
              <a:t>Finance</a:t>
            </a:r>
            <a:r>
              <a:rPr lang="en-GB" sz="2000" dirty="0">
                <a:solidFill>
                  <a:schemeClr val="bg1"/>
                </a:solidFill>
                <a:latin typeface="Century Gothic" panose="020B0502020202020204" pitchFamily="34" charset="0"/>
              </a:rPr>
              <a:t> department.</a:t>
            </a:r>
          </a:p>
        </p:txBody>
      </p:sp>
      <p:sp>
        <p:nvSpPr>
          <p:cNvPr id="17" name="Arrow: Right 16">
            <a:extLst>
              <a:ext uri="{FF2B5EF4-FFF2-40B4-BE49-F238E27FC236}">
                <a16:creationId xmlns:a16="http://schemas.microsoft.com/office/drawing/2014/main" id="{0ABB1C1C-0560-AB5B-C866-BE46D7B33CAF}"/>
              </a:ext>
            </a:extLst>
          </p:cNvPr>
          <p:cNvSpPr/>
          <p:nvPr/>
        </p:nvSpPr>
        <p:spPr>
          <a:xfrm>
            <a:off x="6658431" y="5410202"/>
            <a:ext cx="522514" cy="596993"/>
          </a:xfrm>
          <a:prstGeom prst="rightArrow">
            <a:avLst/>
          </a:prstGeom>
          <a:solidFill>
            <a:srgbClr val="7B467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Arrow: Left 17">
            <a:extLst>
              <a:ext uri="{FF2B5EF4-FFF2-40B4-BE49-F238E27FC236}">
                <a16:creationId xmlns:a16="http://schemas.microsoft.com/office/drawing/2014/main" id="{0CA1D286-52DE-66B7-3E08-9BAB1CA885A1}"/>
              </a:ext>
            </a:extLst>
          </p:cNvPr>
          <p:cNvSpPr/>
          <p:nvPr/>
        </p:nvSpPr>
        <p:spPr>
          <a:xfrm>
            <a:off x="3336479" y="2066734"/>
            <a:ext cx="506183" cy="551543"/>
          </a:xfrm>
          <a:prstGeom prst="leftArrow">
            <a:avLst/>
          </a:prstGeom>
          <a:solidFill>
            <a:srgbClr val="7D4A7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19" descr="A chart with text on it&#10;&#10;AI-generated content may be incorrect.">
            <a:extLst>
              <a:ext uri="{FF2B5EF4-FFF2-40B4-BE49-F238E27FC236}">
                <a16:creationId xmlns:a16="http://schemas.microsoft.com/office/drawing/2014/main" id="{5BB97DD3-94BB-FEA4-A247-873823532A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973" y="1088571"/>
            <a:ext cx="2942770" cy="5500914"/>
          </a:xfrm>
          <a:prstGeom prst="rect">
            <a:avLst/>
          </a:prstGeom>
        </p:spPr>
      </p:pic>
      <p:sp>
        <p:nvSpPr>
          <p:cNvPr id="21" name="TextBox 20">
            <a:extLst>
              <a:ext uri="{FF2B5EF4-FFF2-40B4-BE49-F238E27FC236}">
                <a16:creationId xmlns:a16="http://schemas.microsoft.com/office/drawing/2014/main" id="{D9497858-7A40-FAD7-E89B-636DBE949DC7}"/>
              </a:ext>
            </a:extLst>
          </p:cNvPr>
          <p:cNvSpPr txBox="1"/>
          <p:nvPr/>
        </p:nvSpPr>
        <p:spPr>
          <a:xfrm>
            <a:off x="5108126" y="11353"/>
            <a:ext cx="7083874" cy="1077218"/>
          </a:xfrm>
          <a:prstGeom prst="rect">
            <a:avLst/>
          </a:prstGeom>
          <a:noFill/>
        </p:spPr>
        <p:txBody>
          <a:bodyPr wrap="square" rtlCol="0">
            <a:spAutoFit/>
          </a:bodyPr>
          <a:lstStyle/>
          <a:p>
            <a:r>
              <a:rPr lang="en-GB" sz="3200" b="1" dirty="0">
                <a:solidFill>
                  <a:schemeClr val="bg1"/>
                </a:solidFill>
              </a:rPr>
              <a:t>PERFORMANCE SCORE AND DISTRIBUTION BY DEPARTMENT</a:t>
            </a:r>
          </a:p>
        </p:txBody>
      </p:sp>
    </p:spTree>
    <p:extLst>
      <p:ext uri="{BB962C8B-B14F-4D97-AF65-F5344CB8AC3E}">
        <p14:creationId xmlns:p14="http://schemas.microsoft.com/office/powerpoint/2010/main" val="4102835767"/>
      </p:ext>
    </p:extLst>
  </p:cSld>
  <p:clrMapOvr>
    <a:masterClrMapping/>
  </p:clrMapOvr>
</p:sld>
</file>

<file path=ppt/theme/theme1.xml><?xml version="1.0" encoding="utf-8"?>
<a:theme xmlns:a="http://schemas.openxmlformats.org/drawingml/2006/main" name="Dune">
  <a:themeElements>
    <a:clrScheme name="Dune">
      <a:dk1>
        <a:srgbClr val="131313"/>
      </a:dk1>
      <a:lt1>
        <a:sysClr val="window" lastClr="FFFFFF"/>
      </a:lt1>
      <a:dk2>
        <a:srgbClr val="203430"/>
      </a:dk2>
      <a:lt2>
        <a:srgbClr val="F0EDE6"/>
      </a:lt2>
      <a:accent1>
        <a:srgbClr val="A57361"/>
      </a:accent1>
      <a:accent2>
        <a:srgbClr val="CD9979"/>
      </a:accent2>
      <a:accent3>
        <a:srgbClr val="4E6C67"/>
      </a:accent3>
      <a:accent4>
        <a:srgbClr val="BA958C"/>
      </a:accent4>
      <a:accent5>
        <a:srgbClr val="A08C60"/>
      </a:accent5>
      <a:accent6>
        <a:srgbClr val="956969"/>
      </a:accent6>
      <a:hlink>
        <a:srgbClr val="B0685E"/>
      </a:hlink>
      <a:folHlink>
        <a:srgbClr val="5E827E"/>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une" id="{826328CA-5F67-4711-B85D-145ABD90F0C2}" vid="{19057A55-7D5A-4630-9E53-CA5ED644777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7957</TotalTime>
  <Words>806</Words>
  <Application>Microsoft Office PowerPoint</Application>
  <PresentationFormat>Widescreen</PresentationFormat>
  <Paragraphs>130</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Aptos</vt:lpstr>
      <vt:lpstr>Arial</vt:lpstr>
      <vt:lpstr>Century Gothic</vt:lpstr>
      <vt:lpstr>Courier New</vt:lpstr>
      <vt:lpstr>Neue Haas Grotesk Text Pro</vt:lpstr>
      <vt:lpstr>Wingdings</vt:lpstr>
      <vt:lpstr>Dune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EMMANUEL DARAMOLA</dc:creator>
  <cp:lastModifiedBy>EMMANUEL DARAMOLA</cp:lastModifiedBy>
  <cp:revision>35</cp:revision>
  <dcterms:created xsi:type="dcterms:W3CDTF">2025-11-20T12:00:59Z</dcterms:created>
  <dcterms:modified xsi:type="dcterms:W3CDTF">2026-01-14T23:36:44Z</dcterms:modified>
</cp:coreProperties>
</file>